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4"/>
  </p:sldMasterIdLst>
  <p:notesMasterIdLst>
    <p:notesMasterId r:id="rId50"/>
  </p:notesMasterIdLst>
  <p:sldIdLst>
    <p:sldId id="256" r:id="rId5"/>
    <p:sldId id="257" r:id="rId6"/>
    <p:sldId id="258" r:id="rId7"/>
    <p:sldId id="259" r:id="rId8"/>
    <p:sldId id="313" r:id="rId9"/>
    <p:sldId id="315" r:id="rId10"/>
    <p:sldId id="314" r:id="rId11"/>
    <p:sldId id="260" r:id="rId12"/>
    <p:sldId id="261" r:id="rId13"/>
    <p:sldId id="297" r:id="rId14"/>
    <p:sldId id="262" r:id="rId15"/>
    <p:sldId id="308" r:id="rId16"/>
    <p:sldId id="263" r:id="rId17"/>
    <p:sldId id="306" r:id="rId18"/>
    <p:sldId id="264" r:id="rId19"/>
    <p:sldId id="265" r:id="rId20"/>
    <p:sldId id="307" r:id="rId21"/>
    <p:sldId id="298" r:id="rId22"/>
    <p:sldId id="266" r:id="rId23"/>
    <p:sldId id="299" r:id="rId24"/>
    <p:sldId id="311" r:id="rId25"/>
    <p:sldId id="267" r:id="rId26"/>
    <p:sldId id="312" r:id="rId27"/>
    <p:sldId id="268" r:id="rId28"/>
    <p:sldId id="269" r:id="rId29"/>
    <p:sldId id="270" r:id="rId30"/>
    <p:sldId id="271" r:id="rId31"/>
    <p:sldId id="272" r:id="rId32"/>
    <p:sldId id="300" r:id="rId33"/>
    <p:sldId id="273" r:id="rId34"/>
    <p:sldId id="316" r:id="rId35"/>
    <p:sldId id="317" r:id="rId36"/>
    <p:sldId id="274" r:id="rId37"/>
    <p:sldId id="301" r:id="rId38"/>
    <p:sldId id="309" r:id="rId39"/>
    <p:sldId id="303" r:id="rId40"/>
    <p:sldId id="310" r:id="rId41"/>
    <p:sldId id="302" r:id="rId42"/>
    <p:sldId id="275" r:id="rId43"/>
    <p:sldId id="276" r:id="rId44"/>
    <p:sldId id="304" r:id="rId45"/>
    <p:sldId id="279" r:id="rId46"/>
    <p:sldId id="277" r:id="rId47"/>
    <p:sldId id="278" r:id="rId48"/>
    <p:sldId id="30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C01C89-EC7C-E455-5EBB-69297100224F}" v="1" dt="2022-10-15T00:14:56.288"/>
    <p1510:client id="{432139CC-FC84-4A5E-BDA8-4A0FAB2AF99E}" v="45" dt="2022-09-22T14:08:27.577"/>
    <p1510:client id="{5101D20D-A108-F4D8-5506-F5C54C438837}" v="66" dt="2022-09-22T00:52:19.340"/>
    <p1510:client id="{E7240F91-178A-495D-8E8F-DB5543E9A042}" v="138" dt="2022-09-22T00:59:05.4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498" autoAdjust="0"/>
  </p:normalViewPr>
  <p:slideViewPr>
    <p:cSldViewPr snapToGrid="0">
      <p:cViewPr varScale="1">
        <p:scale>
          <a:sx n="73" d="100"/>
          <a:sy n="73" d="100"/>
        </p:scale>
        <p:origin x="104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a Anyosa" userId="56617ff8-b84c-4d9f-a975-752ba4ff68c2" providerId="ADAL" clId="{9B9C0BF7-16C0-488C-9422-A8BFA3593AA6}"/>
    <pc:docChg chg="modSld">
      <pc:chgData name="Linda Anyosa" userId="56617ff8-b84c-4d9f-a975-752ba4ff68c2" providerId="ADAL" clId="{9B9C0BF7-16C0-488C-9422-A8BFA3593AA6}" dt="2022-09-16T15:25:36.971" v="6" actId="27918"/>
      <pc:docMkLst>
        <pc:docMk/>
      </pc:docMkLst>
      <pc:sldChg chg="addSp delSp modSp mod">
        <pc:chgData name="Linda Anyosa" userId="56617ff8-b84c-4d9f-a975-752ba4ff68c2" providerId="ADAL" clId="{9B9C0BF7-16C0-488C-9422-A8BFA3593AA6}" dt="2022-09-16T15:25:36.971" v="6" actId="27918"/>
        <pc:sldMkLst>
          <pc:docMk/>
          <pc:sldMk cId="2704483307" sldId="278"/>
        </pc:sldMkLst>
        <pc:spChg chg="del">
          <ac:chgData name="Linda Anyosa" userId="56617ff8-b84c-4d9f-a975-752ba4ff68c2" providerId="ADAL" clId="{9B9C0BF7-16C0-488C-9422-A8BFA3593AA6}" dt="2022-09-16T15:23:22.718" v="1" actId="1957"/>
          <ac:spMkLst>
            <pc:docMk/>
            <pc:sldMk cId="2704483307" sldId="278"/>
            <ac:spMk id="6" creationId="{481CD33E-EA72-71EF-7878-42DE46EFFD38}"/>
          </ac:spMkLst>
        </pc:spChg>
        <pc:graphicFrameChg chg="add mod">
          <ac:chgData name="Linda Anyosa" userId="56617ff8-b84c-4d9f-a975-752ba4ff68c2" providerId="ADAL" clId="{9B9C0BF7-16C0-488C-9422-A8BFA3593AA6}" dt="2022-09-16T15:23:22.718" v="1" actId="1957"/>
          <ac:graphicFrameMkLst>
            <pc:docMk/>
            <pc:sldMk cId="2704483307" sldId="278"/>
            <ac:graphicFrameMk id="5" creationId="{DCBD23F0-CB92-566C-F060-87A28F54EEB5}"/>
          </ac:graphicFrameMkLst>
        </pc:graphicFrameChg>
      </pc:sldChg>
    </pc:docChg>
  </pc:docChgLst>
  <pc:docChgLst>
    <pc:chgData name="Andrew O'Reilly" userId="S::andrew.oreilly@knights.ucf.edu::899c4857-37e9-4cac-b5bf-ccd92e721d34" providerId="AD" clId="Web-{8267E083-053E-FC21-1356-F398FC13B0ED}"/>
    <pc:docChg chg="modSld">
      <pc:chgData name="Andrew O'Reilly" userId="S::andrew.oreilly@knights.ucf.edu::899c4857-37e9-4cac-b5bf-ccd92e721d34" providerId="AD" clId="Web-{8267E083-053E-FC21-1356-F398FC13B0ED}" dt="2022-09-16T16:07:06.159" v="14"/>
      <pc:docMkLst>
        <pc:docMk/>
      </pc:docMkLst>
      <pc:sldChg chg="addSp delSp modSp">
        <pc:chgData name="Andrew O'Reilly" userId="S::andrew.oreilly@knights.ucf.edu::899c4857-37e9-4cac-b5bf-ccd92e721d34" providerId="AD" clId="Web-{8267E083-053E-FC21-1356-F398FC13B0ED}" dt="2022-09-16T16:05:00.041" v="7" actId="1076"/>
        <pc:sldMkLst>
          <pc:docMk/>
          <pc:sldMk cId="3874057448" sldId="273"/>
        </pc:sldMkLst>
        <pc:spChg chg="del">
          <ac:chgData name="Andrew O'Reilly" userId="S::andrew.oreilly@knights.ucf.edu::899c4857-37e9-4cac-b5bf-ccd92e721d34" providerId="AD" clId="Web-{8267E083-053E-FC21-1356-F398FC13B0ED}" dt="2022-09-16T16:04:31.914" v="0"/>
          <ac:spMkLst>
            <pc:docMk/>
            <pc:sldMk cId="3874057448" sldId="273"/>
            <ac:spMk id="6" creationId="{BE6E41A5-4358-2C5A-6D20-5E9BCAA4215A}"/>
          </ac:spMkLst>
        </pc:spChg>
        <pc:picChg chg="add mod ord">
          <ac:chgData name="Andrew O'Reilly" userId="S::andrew.oreilly@knights.ucf.edu::899c4857-37e9-4cac-b5bf-ccd92e721d34" providerId="AD" clId="Web-{8267E083-053E-FC21-1356-F398FC13B0ED}" dt="2022-09-16T16:04:56.947" v="5" actId="1076"/>
          <ac:picMkLst>
            <pc:docMk/>
            <pc:sldMk cId="3874057448" sldId="273"/>
            <ac:picMk id="3" creationId="{C6D5E5AD-6314-7D5E-470E-454E5C86D83A}"/>
          </ac:picMkLst>
        </pc:picChg>
        <pc:picChg chg="add mod">
          <ac:chgData name="Andrew O'Reilly" userId="S::andrew.oreilly@knights.ucf.edu::899c4857-37e9-4cac-b5bf-ccd92e721d34" providerId="AD" clId="Web-{8267E083-053E-FC21-1356-F398FC13B0ED}" dt="2022-09-16T16:05:00.041" v="7" actId="1076"/>
          <ac:picMkLst>
            <pc:docMk/>
            <pc:sldMk cId="3874057448" sldId="273"/>
            <ac:picMk id="4" creationId="{63A223DE-C734-9D4B-5E0E-2C9B99E94BB4}"/>
          </ac:picMkLst>
        </pc:picChg>
      </pc:sldChg>
      <pc:sldChg chg="addSp delSp modSp">
        <pc:chgData name="Andrew O'Reilly" userId="S::andrew.oreilly@knights.ucf.edu::899c4857-37e9-4cac-b5bf-ccd92e721d34" providerId="AD" clId="Web-{8267E083-053E-FC21-1356-F398FC13B0ED}" dt="2022-09-16T16:07:06.159" v="14"/>
        <pc:sldMkLst>
          <pc:docMk/>
          <pc:sldMk cId="2704483307" sldId="278"/>
        </pc:sldMkLst>
        <pc:spChg chg="mod">
          <ac:chgData name="Andrew O'Reilly" userId="S::andrew.oreilly@knights.ucf.edu::899c4857-37e9-4cac-b5bf-ccd92e721d34" providerId="AD" clId="Web-{8267E083-053E-FC21-1356-F398FC13B0ED}" dt="2022-09-16T16:05:50.247" v="9" actId="20577"/>
          <ac:spMkLst>
            <pc:docMk/>
            <pc:sldMk cId="2704483307" sldId="278"/>
            <ac:spMk id="2" creationId="{062D608A-FE38-6657-0EF1-EB888844F950}"/>
          </ac:spMkLst>
        </pc:spChg>
        <pc:spChg chg="add del mod">
          <ac:chgData name="Andrew O'Reilly" userId="S::andrew.oreilly@knights.ucf.edu::899c4857-37e9-4cac-b5bf-ccd92e721d34" providerId="AD" clId="Web-{8267E083-053E-FC21-1356-F398FC13B0ED}" dt="2022-09-16T16:07:06.159" v="14"/>
          <ac:spMkLst>
            <pc:docMk/>
            <pc:sldMk cId="2704483307" sldId="278"/>
            <ac:spMk id="4" creationId="{B9D06FC0-806C-1E5A-F4A8-0C9DCDC44ABB}"/>
          </ac:spMkLst>
        </pc:spChg>
        <pc:graphicFrameChg chg="add del">
          <ac:chgData name="Andrew O'Reilly" userId="S::andrew.oreilly@knights.ucf.edu::899c4857-37e9-4cac-b5bf-ccd92e721d34" providerId="AD" clId="Web-{8267E083-053E-FC21-1356-F398FC13B0ED}" dt="2022-09-16T16:07:06.159" v="14"/>
          <ac:graphicFrameMkLst>
            <pc:docMk/>
            <pc:sldMk cId="2704483307" sldId="278"/>
            <ac:graphicFrameMk id="5" creationId="{DCBD23F0-CB92-566C-F060-87A28F54EEB5}"/>
          </ac:graphicFrameMkLst>
        </pc:graphicFrameChg>
      </pc:sldChg>
      <pc:sldChg chg="addSp delSp modSp">
        <pc:chgData name="Andrew O'Reilly" userId="S::andrew.oreilly@knights.ucf.edu::899c4857-37e9-4cac-b5bf-ccd92e721d34" providerId="AD" clId="Web-{8267E083-053E-FC21-1356-F398FC13B0ED}" dt="2022-09-16T16:06:08.780" v="12"/>
        <pc:sldMkLst>
          <pc:docMk/>
          <pc:sldMk cId="2494941763" sldId="305"/>
        </pc:sldMkLst>
        <pc:graphicFrameChg chg="add del mod">
          <ac:chgData name="Andrew O'Reilly" userId="S::andrew.oreilly@knights.ucf.edu::899c4857-37e9-4cac-b5bf-ccd92e721d34" providerId="AD" clId="Web-{8267E083-053E-FC21-1356-F398FC13B0ED}" dt="2022-09-16T16:06:08.780" v="12"/>
          <ac:graphicFrameMkLst>
            <pc:docMk/>
            <pc:sldMk cId="2494941763" sldId="305"/>
            <ac:graphicFrameMk id="5" creationId="{431DE714-1127-B05A-A14F-ECF87C987047}"/>
          </ac:graphicFrameMkLst>
        </pc:graphicFrameChg>
      </pc:sldChg>
    </pc:docChg>
  </pc:docChgLst>
  <pc:docChgLst>
    <pc:chgData name="Linda Anyosa" userId="S::lanyo001@knights.ucf.edu::56617ff8-b84c-4d9f-a975-752ba4ff68c2" providerId="AD" clId="Web-{A46EFCAA-38AE-9B3A-8D62-E36E0717CE1B}"/>
    <pc:docChg chg="modSld">
      <pc:chgData name="Linda Anyosa" userId="S::lanyo001@knights.ucf.edu::56617ff8-b84c-4d9f-a975-752ba4ff68c2" providerId="AD" clId="Web-{A46EFCAA-38AE-9B3A-8D62-E36E0717CE1B}" dt="2022-09-19T00:34:53.906" v="2"/>
      <pc:docMkLst>
        <pc:docMk/>
      </pc:docMkLst>
      <pc:sldChg chg="modNotes">
        <pc:chgData name="Linda Anyosa" userId="S::lanyo001@knights.ucf.edu::56617ff8-b84c-4d9f-a975-752ba4ff68c2" providerId="AD" clId="Web-{A46EFCAA-38AE-9B3A-8D62-E36E0717CE1B}" dt="2022-09-19T00:34:53.906" v="2"/>
        <pc:sldMkLst>
          <pc:docMk/>
          <pc:sldMk cId="2892316150" sldId="269"/>
        </pc:sldMkLst>
      </pc:sldChg>
      <pc:sldChg chg="modNotes">
        <pc:chgData name="Linda Anyosa" userId="S::lanyo001@knights.ucf.edu::56617ff8-b84c-4d9f-a975-752ba4ff68c2" providerId="AD" clId="Web-{A46EFCAA-38AE-9B3A-8D62-E36E0717CE1B}" dt="2022-09-19T00:34:35.093" v="0"/>
        <pc:sldMkLst>
          <pc:docMk/>
          <pc:sldMk cId="2052727547" sldId="314"/>
        </pc:sldMkLst>
      </pc:sldChg>
    </pc:docChg>
  </pc:docChgLst>
  <pc:docChgLst>
    <pc:chgData name="Linda Anyosa" userId="S::lanyo001@knights.ucf.edu::56617ff8-b84c-4d9f-a975-752ba4ff68c2" providerId="AD" clId="Web-{50F3849E-AD7D-B130-3761-C204CB875A9B}"/>
    <pc:docChg chg="addSld modSld">
      <pc:chgData name="Linda Anyosa" userId="S::lanyo001@knights.ucf.edu::56617ff8-b84c-4d9f-a975-752ba4ff68c2" providerId="AD" clId="Web-{50F3849E-AD7D-B130-3761-C204CB875A9B}" dt="2022-09-08T14:08:58.634" v="338" actId="20577"/>
      <pc:docMkLst>
        <pc:docMk/>
      </pc:docMkLst>
      <pc:sldChg chg="addSp modSp">
        <pc:chgData name="Linda Anyosa" userId="S::lanyo001@knights.ucf.edu::56617ff8-b84c-4d9f-a975-752ba4ff68c2" providerId="AD" clId="Web-{50F3849E-AD7D-B130-3761-C204CB875A9B}" dt="2022-09-08T13:51:21.036" v="35" actId="20577"/>
        <pc:sldMkLst>
          <pc:docMk/>
          <pc:sldMk cId="1081395400" sldId="266"/>
        </pc:sldMkLst>
        <pc:spChg chg="add mod">
          <ac:chgData name="Linda Anyosa" userId="S::lanyo001@knights.ucf.edu::56617ff8-b84c-4d9f-a975-752ba4ff68c2" providerId="AD" clId="Web-{50F3849E-AD7D-B130-3761-C204CB875A9B}" dt="2022-09-08T13:51:21.036" v="35" actId="20577"/>
          <ac:spMkLst>
            <pc:docMk/>
            <pc:sldMk cId="1081395400" sldId="266"/>
            <ac:spMk id="3" creationId="{0B40296C-4A0A-AD44-C581-0A079CDE2216}"/>
          </ac:spMkLst>
        </pc:spChg>
        <pc:picChg chg="mod">
          <ac:chgData name="Linda Anyosa" userId="S::lanyo001@knights.ucf.edu::56617ff8-b84c-4d9f-a975-752ba4ff68c2" providerId="AD" clId="Web-{50F3849E-AD7D-B130-3761-C204CB875A9B}" dt="2022-09-08T13:49:02.534" v="2" actId="14100"/>
          <ac:picMkLst>
            <pc:docMk/>
            <pc:sldMk cId="1081395400" sldId="266"/>
            <ac:picMk id="4" creationId="{72D24F69-E993-3E44-968A-A8382BB191C4}"/>
          </ac:picMkLst>
        </pc:picChg>
      </pc:sldChg>
      <pc:sldChg chg="addSp modSp mod setBg">
        <pc:chgData name="Linda Anyosa" userId="S::lanyo001@knights.ucf.edu::56617ff8-b84c-4d9f-a975-752ba4ff68c2" providerId="AD" clId="Web-{50F3849E-AD7D-B130-3761-C204CB875A9B}" dt="2022-09-08T13:57:43.653" v="70" actId="1076"/>
        <pc:sldMkLst>
          <pc:docMk/>
          <pc:sldMk cId="2892316150" sldId="269"/>
        </pc:sldMkLst>
        <pc:spChg chg="mod">
          <ac:chgData name="Linda Anyosa" userId="S::lanyo001@knights.ucf.edu::56617ff8-b84c-4d9f-a975-752ba4ff68c2" providerId="AD" clId="Web-{50F3849E-AD7D-B130-3761-C204CB875A9B}" dt="2022-09-08T13:57:04.730" v="65" actId="1076"/>
          <ac:spMkLst>
            <pc:docMk/>
            <pc:sldMk cId="2892316150" sldId="269"/>
            <ac:spMk id="2" creationId="{451FA5A8-3A45-19C6-89CE-E016460699CE}"/>
          </ac:spMkLst>
        </pc:spChg>
        <pc:spChg chg="mod">
          <ac:chgData name="Linda Anyosa" userId="S::lanyo001@knights.ucf.edu::56617ff8-b84c-4d9f-a975-752ba4ff68c2" providerId="AD" clId="Web-{50F3849E-AD7D-B130-3761-C204CB875A9B}" dt="2022-09-08T13:57:16.418" v="66" actId="14100"/>
          <ac:spMkLst>
            <pc:docMk/>
            <pc:sldMk cId="2892316150" sldId="269"/>
            <ac:spMk id="3" creationId="{1FAA66B9-74EA-1FB1-2F94-29E8B154C20E}"/>
          </ac:spMkLst>
        </pc:spChg>
        <pc:spChg chg="add">
          <ac:chgData name="Linda Anyosa" userId="S::lanyo001@knights.ucf.edu::56617ff8-b84c-4d9f-a975-752ba4ff68c2" providerId="AD" clId="Web-{50F3849E-AD7D-B130-3761-C204CB875A9B}" dt="2022-09-08T13:56:43.558" v="63"/>
          <ac:spMkLst>
            <pc:docMk/>
            <pc:sldMk cId="2892316150" sldId="269"/>
            <ac:spMk id="9" creationId="{AF1ACE0F-77DB-4E5D-9CA2-A00D93735FA5}"/>
          </ac:spMkLst>
        </pc:spChg>
        <pc:spChg chg="add">
          <ac:chgData name="Linda Anyosa" userId="S::lanyo001@knights.ucf.edu::56617ff8-b84c-4d9f-a975-752ba4ff68c2" providerId="AD" clId="Web-{50F3849E-AD7D-B130-3761-C204CB875A9B}" dt="2022-09-08T13:56:43.558" v="63"/>
          <ac:spMkLst>
            <pc:docMk/>
            <pc:sldMk cId="2892316150" sldId="269"/>
            <ac:spMk id="15" creationId="{183D88A3-5080-44CE-A00C-8FB4FE3003C4}"/>
          </ac:spMkLst>
        </pc:spChg>
        <pc:spChg chg="add">
          <ac:chgData name="Linda Anyosa" userId="S::lanyo001@knights.ucf.edu::56617ff8-b84c-4d9f-a975-752ba4ff68c2" providerId="AD" clId="Web-{50F3849E-AD7D-B130-3761-C204CB875A9B}" dt="2022-09-08T13:56:43.558" v="63"/>
          <ac:spMkLst>
            <pc:docMk/>
            <pc:sldMk cId="2892316150" sldId="269"/>
            <ac:spMk id="17" creationId="{AC4F0669-EE52-4F05-825F-3B94B651AFB0}"/>
          </ac:spMkLst>
        </pc:spChg>
        <pc:spChg chg="add">
          <ac:chgData name="Linda Anyosa" userId="S::lanyo001@knights.ucf.edu::56617ff8-b84c-4d9f-a975-752ba4ff68c2" providerId="AD" clId="Web-{50F3849E-AD7D-B130-3761-C204CB875A9B}" dt="2022-09-08T13:56:43.558" v="63"/>
          <ac:spMkLst>
            <pc:docMk/>
            <pc:sldMk cId="2892316150" sldId="269"/>
            <ac:spMk id="19" creationId="{BB410FAF-180F-40D0-BE44-EF41202462DC}"/>
          </ac:spMkLst>
        </pc:spChg>
        <pc:spChg chg="add">
          <ac:chgData name="Linda Anyosa" userId="S::lanyo001@knights.ucf.edu::56617ff8-b84c-4d9f-a975-752ba4ff68c2" providerId="AD" clId="Web-{50F3849E-AD7D-B130-3761-C204CB875A9B}" dt="2022-09-08T13:56:43.558" v="63"/>
          <ac:spMkLst>
            <pc:docMk/>
            <pc:sldMk cId="2892316150" sldId="269"/>
            <ac:spMk id="21" creationId="{B8F6FDA7-DB57-4D33-9702-AC641D3463A6}"/>
          </ac:spMkLst>
        </pc:spChg>
        <pc:picChg chg="add mod">
          <ac:chgData name="Linda Anyosa" userId="S::lanyo001@knights.ucf.edu::56617ff8-b84c-4d9f-a975-752ba4ff68c2" providerId="AD" clId="Web-{50F3849E-AD7D-B130-3761-C204CB875A9B}" dt="2022-09-08T13:57:43.653" v="70" actId="1076"/>
          <ac:picMkLst>
            <pc:docMk/>
            <pc:sldMk cId="2892316150" sldId="269"/>
            <ac:picMk id="4" creationId="{A8B02384-4654-85D6-1E02-C26E359ACA43}"/>
          </ac:picMkLst>
        </pc:picChg>
        <pc:picChg chg="add">
          <ac:chgData name="Linda Anyosa" userId="S::lanyo001@knights.ucf.edu::56617ff8-b84c-4d9f-a975-752ba4ff68c2" providerId="AD" clId="Web-{50F3849E-AD7D-B130-3761-C204CB875A9B}" dt="2022-09-08T13:56:43.558" v="63"/>
          <ac:picMkLst>
            <pc:docMk/>
            <pc:sldMk cId="2892316150" sldId="269"/>
            <ac:picMk id="11" creationId="{DCDC1CDF-C479-4FEE-AE50-3487D19B638C}"/>
          </ac:picMkLst>
        </pc:picChg>
        <pc:picChg chg="add">
          <ac:chgData name="Linda Anyosa" userId="S::lanyo001@knights.ucf.edu::56617ff8-b84c-4d9f-a975-752ba4ff68c2" providerId="AD" clId="Web-{50F3849E-AD7D-B130-3761-C204CB875A9B}" dt="2022-09-08T13:56:43.558" v="63"/>
          <ac:picMkLst>
            <pc:docMk/>
            <pc:sldMk cId="2892316150" sldId="269"/>
            <ac:picMk id="13" creationId="{F071A1B3-6B08-4E5A-B88F-F6FAD5CD1AB0}"/>
          </ac:picMkLst>
        </pc:picChg>
      </pc:sldChg>
      <pc:sldChg chg="modSp">
        <pc:chgData name="Linda Anyosa" userId="S::lanyo001@knights.ucf.edu::56617ff8-b84c-4d9f-a975-752ba4ff68c2" providerId="AD" clId="Web-{50F3849E-AD7D-B130-3761-C204CB875A9B}" dt="2022-09-08T13:59:34.530" v="90" actId="20577"/>
        <pc:sldMkLst>
          <pc:docMk/>
          <pc:sldMk cId="1465457422" sldId="271"/>
        </pc:sldMkLst>
        <pc:spChg chg="mod">
          <ac:chgData name="Linda Anyosa" userId="S::lanyo001@knights.ucf.edu::56617ff8-b84c-4d9f-a975-752ba4ff68c2" providerId="AD" clId="Web-{50F3849E-AD7D-B130-3761-C204CB875A9B}" dt="2022-09-08T13:59:00.404" v="88" actId="20577"/>
          <ac:spMkLst>
            <pc:docMk/>
            <pc:sldMk cId="1465457422" sldId="271"/>
            <ac:spMk id="2" creationId="{B31033EC-E557-8051-CCB5-99AE7DA0D077}"/>
          </ac:spMkLst>
        </pc:spChg>
        <pc:spChg chg="mod">
          <ac:chgData name="Linda Anyosa" userId="S::lanyo001@knights.ucf.edu::56617ff8-b84c-4d9f-a975-752ba4ff68c2" providerId="AD" clId="Web-{50F3849E-AD7D-B130-3761-C204CB875A9B}" dt="2022-09-08T13:59:34.530" v="90" actId="20577"/>
          <ac:spMkLst>
            <pc:docMk/>
            <pc:sldMk cId="1465457422" sldId="271"/>
            <ac:spMk id="3" creationId="{6452065B-6E37-43AB-9B04-A87AEFA1452F}"/>
          </ac:spMkLst>
        </pc:spChg>
      </pc:sldChg>
      <pc:sldChg chg="modSp">
        <pc:chgData name="Linda Anyosa" userId="S::lanyo001@knights.ucf.edu::56617ff8-b84c-4d9f-a975-752ba4ff68c2" providerId="AD" clId="Web-{50F3849E-AD7D-B130-3761-C204CB875A9B}" dt="2022-09-08T14:08:58.634" v="338" actId="20577"/>
        <pc:sldMkLst>
          <pc:docMk/>
          <pc:sldMk cId="1162437916" sldId="272"/>
        </pc:sldMkLst>
        <pc:spChg chg="mod">
          <ac:chgData name="Linda Anyosa" userId="S::lanyo001@knights.ucf.edu::56617ff8-b84c-4d9f-a975-752ba4ff68c2" providerId="AD" clId="Web-{50F3849E-AD7D-B130-3761-C204CB875A9B}" dt="2022-09-08T13:59:46.655" v="97" actId="20577"/>
          <ac:spMkLst>
            <pc:docMk/>
            <pc:sldMk cId="1162437916" sldId="272"/>
            <ac:spMk id="2" creationId="{0FFF9CA0-8540-4FDE-9DB5-D4F92DFD6416}"/>
          </ac:spMkLst>
        </pc:spChg>
        <pc:spChg chg="mod">
          <ac:chgData name="Linda Anyosa" userId="S::lanyo001@knights.ucf.edu::56617ff8-b84c-4d9f-a975-752ba4ff68c2" providerId="AD" clId="Web-{50F3849E-AD7D-B130-3761-C204CB875A9B}" dt="2022-09-08T14:08:58.634" v="338" actId="20577"/>
          <ac:spMkLst>
            <pc:docMk/>
            <pc:sldMk cId="1162437916" sldId="272"/>
            <ac:spMk id="3" creationId="{45C1B300-AB83-E9DE-BC33-190942DAE68B}"/>
          </ac:spMkLst>
        </pc:spChg>
      </pc:sldChg>
      <pc:sldChg chg="modSp add replId">
        <pc:chgData name="Linda Anyosa" userId="S::lanyo001@knights.ucf.edu::56617ff8-b84c-4d9f-a975-752ba4ff68c2" providerId="AD" clId="Web-{50F3849E-AD7D-B130-3761-C204CB875A9B}" dt="2022-09-08T13:52:00.303" v="58" actId="20577"/>
        <pc:sldMkLst>
          <pc:docMk/>
          <pc:sldMk cId="2313903046" sldId="310"/>
        </pc:sldMkLst>
        <pc:spChg chg="mod">
          <ac:chgData name="Linda Anyosa" userId="S::lanyo001@knights.ucf.edu::56617ff8-b84c-4d9f-a975-752ba4ff68c2" providerId="AD" clId="Web-{50F3849E-AD7D-B130-3761-C204CB875A9B}" dt="2022-09-08T13:52:00.303" v="58" actId="20577"/>
          <ac:spMkLst>
            <pc:docMk/>
            <pc:sldMk cId="2313903046" sldId="310"/>
            <ac:spMk id="2" creationId="{748E1B84-E2CB-628B-0670-B1B120F51A25}"/>
          </ac:spMkLst>
        </pc:spChg>
      </pc:sldChg>
    </pc:docChg>
  </pc:docChgLst>
  <pc:docChgLst>
    <pc:chgData name="Linda Anyosa" userId="S::lanyo001@knights.ucf.edu::56617ff8-b84c-4d9f-a975-752ba4ff68c2" providerId="AD" clId="Web-{A8F54B8E-F7C0-A8D3-34CD-AB2FE7FA9523}"/>
    <pc:docChg chg="addSld modSld sldOrd">
      <pc:chgData name="Linda Anyosa" userId="S::lanyo001@knights.ucf.edu::56617ff8-b84c-4d9f-a975-752ba4ff68c2" providerId="AD" clId="Web-{A8F54B8E-F7C0-A8D3-34CD-AB2FE7FA9523}" dt="2022-09-08T15:48:37.928" v="1666" actId="1076"/>
      <pc:docMkLst>
        <pc:docMk/>
      </pc:docMkLst>
      <pc:sldChg chg="modSp">
        <pc:chgData name="Linda Anyosa" userId="S::lanyo001@knights.ucf.edu::56617ff8-b84c-4d9f-a975-752ba4ff68c2" providerId="AD" clId="Web-{A8F54B8E-F7C0-A8D3-34CD-AB2FE7FA9523}" dt="2022-09-08T15:20:50.738" v="1085" actId="20577"/>
        <pc:sldMkLst>
          <pc:docMk/>
          <pc:sldMk cId="1849855196" sldId="257"/>
        </pc:sldMkLst>
        <pc:spChg chg="mod">
          <ac:chgData name="Linda Anyosa" userId="S::lanyo001@knights.ucf.edu::56617ff8-b84c-4d9f-a975-752ba4ff68c2" providerId="AD" clId="Web-{A8F54B8E-F7C0-A8D3-34CD-AB2FE7FA9523}" dt="2022-09-08T15:20:50.738" v="1085" actId="20577"/>
          <ac:spMkLst>
            <pc:docMk/>
            <pc:sldMk cId="1849855196" sldId="257"/>
            <ac:spMk id="3" creationId="{5EDC2A39-C573-B64F-1C7E-D68D42BAB341}"/>
          </ac:spMkLst>
        </pc:spChg>
      </pc:sldChg>
      <pc:sldChg chg="modSp">
        <pc:chgData name="Linda Anyosa" userId="S::lanyo001@knights.ucf.edu::56617ff8-b84c-4d9f-a975-752ba4ff68c2" providerId="AD" clId="Web-{A8F54B8E-F7C0-A8D3-34CD-AB2FE7FA9523}" dt="2022-09-08T15:21:21.693" v="1087" actId="20577"/>
        <pc:sldMkLst>
          <pc:docMk/>
          <pc:sldMk cId="2318782587" sldId="258"/>
        </pc:sldMkLst>
        <pc:spChg chg="mod">
          <ac:chgData name="Linda Anyosa" userId="S::lanyo001@knights.ucf.edu::56617ff8-b84c-4d9f-a975-752ba4ff68c2" providerId="AD" clId="Web-{A8F54B8E-F7C0-A8D3-34CD-AB2FE7FA9523}" dt="2022-09-08T15:21:21.693" v="1087" actId="20577"/>
          <ac:spMkLst>
            <pc:docMk/>
            <pc:sldMk cId="2318782587" sldId="258"/>
            <ac:spMk id="3" creationId="{4A70278B-4820-D7AF-1A63-F8EEEDDF55D8}"/>
          </ac:spMkLst>
        </pc:spChg>
      </pc:sldChg>
      <pc:sldChg chg="addSp delSp modSp">
        <pc:chgData name="Linda Anyosa" userId="S::lanyo001@knights.ucf.edu::56617ff8-b84c-4d9f-a975-752ba4ff68c2" providerId="AD" clId="Web-{A8F54B8E-F7C0-A8D3-34CD-AB2FE7FA9523}" dt="2022-09-08T15:48:10.786" v="1663" actId="1076"/>
        <pc:sldMkLst>
          <pc:docMk/>
          <pc:sldMk cId="3527332160" sldId="259"/>
        </pc:sldMkLst>
        <pc:spChg chg="mod">
          <ac:chgData name="Linda Anyosa" userId="S::lanyo001@knights.ucf.edu::56617ff8-b84c-4d9f-a975-752ba4ff68c2" providerId="AD" clId="Web-{A8F54B8E-F7C0-A8D3-34CD-AB2FE7FA9523}" dt="2022-09-08T15:23:04.119" v="1117" actId="20577"/>
          <ac:spMkLst>
            <pc:docMk/>
            <pc:sldMk cId="3527332160" sldId="259"/>
            <ac:spMk id="2" creationId="{856EF95B-EAFC-0C1A-11AD-1A0C1A7DE4B2}"/>
          </ac:spMkLst>
        </pc:spChg>
        <pc:spChg chg="add del">
          <ac:chgData name="Linda Anyosa" userId="S::lanyo001@knights.ucf.edu::56617ff8-b84c-4d9f-a975-752ba4ff68c2" providerId="AD" clId="Web-{A8F54B8E-F7C0-A8D3-34CD-AB2FE7FA9523}" dt="2022-09-08T15:26:18.845" v="1170"/>
          <ac:spMkLst>
            <pc:docMk/>
            <pc:sldMk cId="3527332160" sldId="259"/>
            <ac:spMk id="3" creationId="{D2933819-1CC0-E04F-166A-6EE05B619679}"/>
          </ac:spMkLst>
        </pc:spChg>
        <pc:spChg chg="add del mod">
          <ac:chgData name="Linda Anyosa" userId="S::lanyo001@knights.ucf.edu::56617ff8-b84c-4d9f-a975-752ba4ff68c2" providerId="AD" clId="Web-{A8F54B8E-F7C0-A8D3-34CD-AB2FE7FA9523}" dt="2022-09-08T15:25:18.952" v="1166"/>
          <ac:spMkLst>
            <pc:docMk/>
            <pc:sldMk cId="3527332160" sldId="259"/>
            <ac:spMk id="6" creationId="{0241577B-D6D7-7E8C-26AA-0C05F6E7CCEB}"/>
          </ac:spMkLst>
        </pc:spChg>
        <pc:spChg chg="add del mod">
          <ac:chgData name="Linda Anyosa" userId="S::lanyo001@knights.ucf.edu::56617ff8-b84c-4d9f-a975-752ba4ff68c2" providerId="AD" clId="Web-{A8F54B8E-F7C0-A8D3-34CD-AB2FE7FA9523}" dt="2022-09-08T15:27:12.722" v="1177"/>
          <ac:spMkLst>
            <pc:docMk/>
            <pc:sldMk cId="3527332160" sldId="259"/>
            <ac:spMk id="11" creationId="{93B2B93B-1231-DC33-3FE1-99FCB8F5620D}"/>
          </ac:spMkLst>
        </pc:spChg>
        <pc:spChg chg="add del mod">
          <ac:chgData name="Linda Anyosa" userId="S::lanyo001@knights.ucf.edu::56617ff8-b84c-4d9f-a975-752ba4ff68c2" providerId="AD" clId="Web-{A8F54B8E-F7C0-A8D3-34CD-AB2FE7FA9523}" dt="2022-09-08T15:30:29.120" v="1389"/>
          <ac:spMkLst>
            <pc:docMk/>
            <pc:sldMk cId="3527332160" sldId="259"/>
            <ac:spMk id="13" creationId="{7094874B-C1BF-E41C-E936-CFEE28579CFC}"/>
          </ac:spMkLst>
        </pc:spChg>
        <pc:spChg chg="add del mod">
          <ac:chgData name="Linda Anyosa" userId="S::lanyo001@knights.ucf.edu::56617ff8-b84c-4d9f-a975-752ba4ff68c2" providerId="AD" clId="Web-{A8F54B8E-F7C0-A8D3-34CD-AB2FE7FA9523}" dt="2022-09-08T15:32:26.844" v="1562"/>
          <ac:spMkLst>
            <pc:docMk/>
            <pc:sldMk cId="3527332160" sldId="259"/>
            <ac:spMk id="17" creationId="{C2B656C8-6512-7A5C-DEB6-9426B295B315}"/>
          </ac:spMkLst>
        </pc:spChg>
        <pc:graphicFrameChg chg="add del mod ord modGraphic">
          <ac:chgData name="Linda Anyosa" userId="S::lanyo001@knights.ucf.edu::56617ff8-b84c-4d9f-a975-752ba4ff68c2" providerId="AD" clId="Web-{A8F54B8E-F7C0-A8D3-34CD-AB2FE7FA9523}" dt="2022-09-08T15:25:18.952" v="1167"/>
          <ac:graphicFrameMkLst>
            <pc:docMk/>
            <pc:sldMk cId="3527332160" sldId="259"/>
            <ac:graphicFrameMk id="5" creationId="{A4B92BB7-1142-DC01-3475-31FFECFD8368}"/>
          </ac:graphicFrameMkLst>
        </pc:graphicFrameChg>
        <pc:graphicFrameChg chg="add del mod ord modGraphic">
          <ac:chgData name="Linda Anyosa" userId="S::lanyo001@knights.ucf.edu::56617ff8-b84c-4d9f-a975-752ba4ff68c2" providerId="AD" clId="Web-{A8F54B8E-F7C0-A8D3-34CD-AB2FE7FA9523}" dt="2022-09-08T15:26:11.704" v="1169"/>
          <ac:graphicFrameMkLst>
            <pc:docMk/>
            <pc:sldMk cId="3527332160" sldId="259"/>
            <ac:graphicFrameMk id="7" creationId="{2658A6D8-1B57-7109-0E0A-E2D9696B513C}"/>
          </ac:graphicFrameMkLst>
        </pc:graphicFrameChg>
        <pc:graphicFrameChg chg="add del mod ord modGraphic">
          <ac:chgData name="Linda Anyosa" userId="S::lanyo001@knights.ucf.edu::56617ff8-b84c-4d9f-a975-752ba4ff68c2" providerId="AD" clId="Web-{A8F54B8E-F7C0-A8D3-34CD-AB2FE7FA9523}" dt="2022-09-08T15:30:16.338" v="1388"/>
          <ac:graphicFrameMkLst>
            <pc:docMk/>
            <pc:sldMk cId="3527332160" sldId="259"/>
            <ac:graphicFrameMk id="8" creationId="{175C6AFC-3928-BD4F-567B-352B56D3B938}"/>
          </ac:graphicFrameMkLst>
        </pc:graphicFrameChg>
        <pc:graphicFrameChg chg="add del mod">
          <ac:chgData name="Linda Anyosa" userId="S::lanyo001@knights.ucf.edu::56617ff8-b84c-4d9f-a975-752ba4ff68c2" providerId="AD" clId="Web-{A8F54B8E-F7C0-A8D3-34CD-AB2FE7FA9523}" dt="2022-09-08T15:27:12.722" v="1178"/>
          <ac:graphicFrameMkLst>
            <pc:docMk/>
            <pc:sldMk cId="3527332160" sldId="259"/>
            <ac:graphicFrameMk id="10" creationId="{6B8BECB3-C6A0-A49F-2D10-5A3A99B24D76}"/>
          </ac:graphicFrameMkLst>
        </pc:graphicFrameChg>
        <pc:graphicFrameChg chg="add mod ord modGraphic">
          <ac:chgData name="Linda Anyosa" userId="S::lanyo001@knights.ucf.edu::56617ff8-b84c-4d9f-a975-752ba4ff68c2" providerId="AD" clId="Web-{A8F54B8E-F7C0-A8D3-34CD-AB2FE7FA9523}" dt="2022-09-08T15:48:10.786" v="1663" actId="1076"/>
          <ac:graphicFrameMkLst>
            <pc:docMk/>
            <pc:sldMk cId="3527332160" sldId="259"/>
            <ac:graphicFrameMk id="14" creationId="{FCD04047-C286-F887-205B-971AE5D3D786}"/>
          </ac:graphicFrameMkLst>
        </pc:graphicFrameChg>
        <pc:graphicFrameChg chg="add del mod">
          <ac:chgData name="Linda Anyosa" userId="S::lanyo001@knights.ucf.edu::56617ff8-b84c-4d9f-a975-752ba4ff68c2" providerId="AD" clId="Web-{A8F54B8E-F7C0-A8D3-34CD-AB2FE7FA9523}" dt="2022-09-08T15:32:26.844" v="1563"/>
          <ac:graphicFrameMkLst>
            <pc:docMk/>
            <pc:sldMk cId="3527332160" sldId="259"/>
            <ac:graphicFrameMk id="16" creationId="{3F115F82-3D56-726B-A942-A8D7C46A65DA}"/>
          </ac:graphicFrameMkLst>
        </pc:graphicFrameChg>
      </pc:sldChg>
      <pc:sldChg chg="modSp">
        <pc:chgData name="Linda Anyosa" userId="S::lanyo001@knights.ucf.edu::56617ff8-b84c-4d9f-a975-752ba4ff68c2" providerId="AD" clId="Web-{A8F54B8E-F7C0-A8D3-34CD-AB2FE7FA9523}" dt="2022-09-08T14:27:17.520" v="325" actId="20577"/>
        <pc:sldMkLst>
          <pc:docMk/>
          <pc:sldMk cId="994692307" sldId="261"/>
        </pc:sldMkLst>
        <pc:spChg chg="mod">
          <ac:chgData name="Linda Anyosa" userId="S::lanyo001@knights.ucf.edu::56617ff8-b84c-4d9f-a975-752ba4ff68c2" providerId="AD" clId="Web-{A8F54B8E-F7C0-A8D3-34CD-AB2FE7FA9523}" dt="2022-09-08T14:27:17.520" v="325" actId="20577"/>
          <ac:spMkLst>
            <pc:docMk/>
            <pc:sldMk cId="994692307" sldId="261"/>
            <ac:spMk id="2" creationId="{B26BD28A-6162-52EC-75B0-CA3BD3C8C982}"/>
          </ac:spMkLst>
        </pc:spChg>
      </pc:sldChg>
      <pc:sldChg chg="addSp delSp modSp mod setBg">
        <pc:chgData name="Linda Anyosa" userId="S::lanyo001@knights.ucf.edu::56617ff8-b84c-4d9f-a975-752ba4ff68c2" providerId="AD" clId="Web-{A8F54B8E-F7C0-A8D3-34CD-AB2FE7FA9523}" dt="2022-09-08T15:18:28.499" v="1078" actId="14100"/>
        <pc:sldMkLst>
          <pc:docMk/>
          <pc:sldMk cId="2837882737" sldId="268"/>
        </pc:sldMkLst>
        <pc:spChg chg="mod">
          <ac:chgData name="Linda Anyosa" userId="S::lanyo001@knights.ucf.edu::56617ff8-b84c-4d9f-a975-752ba4ff68c2" providerId="AD" clId="Web-{A8F54B8E-F7C0-A8D3-34CD-AB2FE7FA9523}" dt="2022-09-08T15:10:08.667" v="1054" actId="20577"/>
          <ac:spMkLst>
            <pc:docMk/>
            <pc:sldMk cId="2837882737" sldId="268"/>
            <ac:spMk id="2" creationId="{8B135755-E346-9B74-6ADD-DCD90D83D298}"/>
          </ac:spMkLst>
        </pc:spChg>
        <pc:spChg chg="mod">
          <ac:chgData name="Linda Anyosa" userId="S::lanyo001@knights.ucf.edu::56617ff8-b84c-4d9f-a975-752ba4ff68c2" providerId="AD" clId="Web-{A8F54B8E-F7C0-A8D3-34CD-AB2FE7FA9523}" dt="2022-09-08T15:10:23.120" v="1057" actId="14100"/>
          <ac:spMkLst>
            <pc:docMk/>
            <pc:sldMk cId="2837882737" sldId="268"/>
            <ac:spMk id="3" creationId="{442048EB-6E33-B707-0240-880E819AC75B}"/>
          </ac:spMkLst>
        </pc:spChg>
        <pc:spChg chg="add del">
          <ac:chgData name="Linda Anyosa" userId="S::lanyo001@knights.ucf.edu::56617ff8-b84c-4d9f-a975-752ba4ff68c2" providerId="AD" clId="Web-{A8F54B8E-F7C0-A8D3-34CD-AB2FE7FA9523}" dt="2022-09-08T15:09:49.760" v="1052"/>
          <ac:spMkLst>
            <pc:docMk/>
            <pc:sldMk cId="2837882737" sldId="268"/>
            <ac:spMk id="9" creationId="{72712BB1-98C0-4A8A-835D-6829EF6A00A2}"/>
          </ac:spMkLst>
        </pc:spChg>
        <pc:spChg chg="add del">
          <ac:chgData name="Linda Anyosa" userId="S::lanyo001@knights.ucf.edu::56617ff8-b84c-4d9f-a975-752ba4ff68c2" providerId="AD" clId="Web-{A8F54B8E-F7C0-A8D3-34CD-AB2FE7FA9523}" dt="2022-09-08T15:09:49.760" v="1052"/>
          <ac:spMkLst>
            <pc:docMk/>
            <pc:sldMk cId="2837882737" sldId="268"/>
            <ac:spMk id="15" creationId="{A24FBFAC-873C-4D59-814A-DCAF5D9FE5E2}"/>
          </ac:spMkLst>
        </pc:spChg>
        <pc:spChg chg="add del">
          <ac:chgData name="Linda Anyosa" userId="S::lanyo001@knights.ucf.edu::56617ff8-b84c-4d9f-a975-752ba4ff68c2" providerId="AD" clId="Web-{A8F54B8E-F7C0-A8D3-34CD-AB2FE7FA9523}" dt="2022-09-08T15:09:49.760" v="1052"/>
          <ac:spMkLst>
            <pc:docMk/>
            <pc:sldMk cId="2837882737" sldId="268"/>
            <ac:spMk id="17" creationId="{C9D28307-0123-4C8C-BCEC-91815ACE26E5}"/>
          </ac:spMkLst>
        </pc:spChg>
        <pc:spChg chg="add del">
          <ac:chgData name="Linda Anyosa" userId="S::lanyo001@knights.ucf.edu::56617ff8-b84c-4d9f-a975-752ba4ff68c2" providerId="AD" clId="Web-{A8F54B8E-F7C0-A8D3-34CD-AB2FE7FA9523}" dt="2022-09-08T15:09:49.760" v="1052"/>
          <ac:spMkLst>
            <pc:docMk/>
            <pc:sldMk cId="2837882737" sldId="268"/>
            <ac:spMk id="19" creationId="{86ACDFCD-84FE-4000-A15C-274814606AF3}"/>
          </ac:spMkLst>
        </pc:spChg>
        <pc:spChg chg="add del">
          <ac:chgData name="Linda Anyosa" userId="S::lanyo001@knights.ucf.edu::56617ff8-b84c-4d9f-a975-752ba4ff68c2" providerId="AD" clId="Web-{A8F54B8E-F7C0-A8D3-34CD-AB2FE7FA9523}" dt="2022-09-08T15:09:49.760" v="1052"/>
          <ac:spMkLst>
            <pc:docMk/>
            <pc:sldMk cId="2837882737" sldId="268"/>
            <ac:spMk id="21" creationId="{08CBDCE7-5012-40F9-8D15-A8DB7E1C9BAC}"/>
          </ac:spMkLst>
        </pc:spChg>
        <pc:spChg chg="add">
          <ac:chgData name="Linda Anyosa" userId="S::lanyo001@knights.ucf.edu::56617ff8-b84c-4d9f-a975-752ba4ff68c2" providerId="AD" clId="Web-{A8F54B8E-F7C0-A8D3-34CD-AB2FE7FA9523}" dt="2022-09-08T15:09:49.791" v="1053"/>
          <ac:spMkLst>
            <pc:docMk/>
            <pc:sldMk cId="2837882737" sldId="268"/>
            <ac:spMk id="23" creationId="{88384B2C-D83C-48C4-9FE2-0152FEACADF6}"/>
          </ac:spMkLst>
        </pc:spChg>
        <pc:spChg chg="add">
          <ac:chgData name="Linda Anyosa" userId="S::lanyo001@knights.ucf.edu::56617ff8-b84c-4d9f-a975-752ba4ff68c2" providerId="AD" clId="Web-{A8F54B8E-F7C0-A8D3-34CD-AB2FE7FA9523}" dt="2022-09-08T15:09:49.791" v="1053"/>
          <ac:spMkLst>
            <pc:docMk/>
            <pc:sldMk cId="2837882737" sldId="268"/>
            <ac:spMk id="26" creationId="{C88A0541-D60C-48FD-B22E-B3057F4A47A6}"/>
          </ac:spMkLst>
        </pc:spChg>
        <pc:spChg chg="add">
          <ac:chgData name="Linda Anyosa" userId="S::lanyo001@knights.ucf.edu::56617ff8-b84c-4d9f-a975-752ba4ff68c2" providerId="AD" clId="Web-{A8F54B8E-F7C0-A8D3-34CD-AB2FE7FA9523}" dt="2022-09-08T15:09:49.791" v="1053"/>
          <ac:spMkLst>
            <pc:docMk/>
            <pc:sldMk cId="2837882737" sldId="268"/>
            <ac:spMk id="27" creationId="{B2975E7A-D475-4711-8E1B-57C3AA0728DA}"/>
          </ac:spMkLst>
        </pc:spChg>
        <pc:spChg chg="add">
          <ac:chgData name="Linda Anyosa" userId="S::lanyo001@knights.ucf.edu::56617ff8-b84c-4d9f-a975-752ba4ff68c2" providerId="AD" clId="Web-{A8F54B8E-F7C0-A8D3-34CD-AB2FE7FA9523}" dt="2022-09-08T15:09:49.791" v="1053"/>
          <ac:spMkLst>
            <pc:docMk/>
            <pc:sldMk cId="2837882737" sldId="268"/>
            <ac:spMk id="28" creationId="{4107FF63-F6C7-4F68-8B20-E82086344995}"/>
          </ac:spMkLst>
        </pc:spChg>
        <pc:spChg chg="add">
          <ac:chgData name="Linda Anyosa" userId="S::lanyo001@knights.ucf.edu::56617ff8-b84c-4d9f-a975-752ba4ff68c2" providerId="AD" clId="Web-{A8F54B8E-F7C0-A8D3-34CD-AB2FE7FA9523}" dt="2022-09-08T15:09:49.791" v="1053"/>
          <ac:spMkLst>
            <pc:docMk/>
            <pc:sldMk cId="2837882737" sldId="268"/>
            <ac:spMk id="29" creationId="{9C956270-A498-477A-B5CA-11E37947BEC7}"/>
          </ac:spMkLst>
        </pc:spChg>
        <pc:picChg chg="add mod">
          <ac:chgData name="Linda Anyosa" userId="S::lanyo001@knights.ucf.edu::56617ff8-b84c-4d9f-a975-752ba4ff68c2" providerId="AD" clId="Web-{A8F54B8E-F7C0-A8D3-34CD-AB2FE7FA9523}" dt="2022-09-08T15:18:28.499" v="1078" actId="14100"/>
          <ac:picMkLst>
            <pc:docMk/>
            <pc:sldMk cId="2837882737" sldId="268"/>
            <ac:picMk id="4" creationId="{A7E291EE-ECF9-F3B3-3F59-8E011FDF8DB7}"/>
          </ac:picMkLst>
        </pc:picChg>
        <pc:picChg chg="add del">
          <ac:chgData name="Linda Anyosa" userId="S::lanyo001@knights.ucf.edu::56617ff8-b84c-4d9f-a975-752ba4ff68c2" providerId="AD" clId="Web-{A8F54B8E-F7C0-A8D3-34CD-AB2FE7FA9523}" dt="2022-09-08T15:09:49.760" v="1052"/>
          <ac:picMkLst>
            <pc:docMk/>
            <pc:sldMk cId="2837882737" sldId="268"/>
            <ac:picMk id="11" creationId="{EF2096BC-6C6D-41F2-90AA-2578BD496E31}"/>
          </ac:picMkLst>
        </pc:picChg>
        <pc:picChg chg="add del">
          <ac:chgData name="Linda Anyosa" userId="S::lanyo001@knights.ucf.edu::56617ff8-b84c-4d9f-a975-752ba4ff68c2" providerId="AD" clId="Web-{A8F54B8E-F7C0-A8D3-34CD-AB2FE7FA9523}" dt="2022-09-08T15:09:49.760" v="1052"/>
          <ac:picMkLst>
            <pc:docMk/>
            <pc:sldMk cId="2837882737" sldId="268"/>
            <ac:picMk id="13" creationId="{9BBEF840-FEAD-46CB-B5C3-4F79B5232733}"/>
          </ac:picMkLst>
        </pc:picChg>
        <pc:picChg chg="add">
          <ac:chgData name="Linda Anyosa" userId="S::lanyo001@knights.ucf.edu::56617ff8-b84c-4d9f-a975-752ba4ff68c2" providerId="AD" clId="Web-{A8F54B8E-F7C0-A8D3-34CD-AB2FE7FA9523}" dt="2022-09-08T15:09:49.791" v="1053"/>
          <ac:picMkLst>
            <pc:docMk/>
            <pc:sldMk cId="2837882737" sldId="268"/>
            <ac:picMk id="24" creationId="{BFD2FE0B-1D1F-4433-BE67-459AD0455B44}"/>
          </ac:picMkLst>
        </pc:picChg>
        <pc:picChg chg="add">
          <ac:chgData name="Linda Anyosa" userId="S::lanyo001@knights.ucf.edu::56617ff8-b84c-4d9f-a975-752ba4ff68c2" providerId="AD" clId="Web-{A8F54B8E-F7C0-A8D3-34CD-AB2FE7FA9523}" dt="2022-09-08T15:09:49.791" v="1053"/>
          <ac:picMkLst>
            <pc:docMk/>
            <pc:sldMk cId="2837882737" sldId="268"/>
            <ac:picMk id="25" creationId="{74871E05-8AE2-4B65-BBAB-03AB6AB21FB2}"/>
          </ac:picMkLst>
        </pc:picChg>
      </pc:sldChg>
      <pc:sldChg chg="modSp">
        <pc:chgData name="Linda Anyosa" userId="S::lanyo001@knights.ucf.edu::56617ff8-b84c-4d9f-a975-752ba4ff68c2" providerId="AD" clId="Web-{A8F54B8E-F7C0-A8D3-34CD-AB2FE7FA9523}" dt="2022-09-08T14:46:18.502" v="354" actId="20577"/>
        <pc:sldMkLst>
          <pc:docMk/>
          <pc:sldMk cId="2892316150" sldId="269"/>
        </pc:sldMkLst>
        <pc:spChg chg="mod">
          <ac:chgData name="Linda Anyosa" userId="S::lanyo001@knights.ucf.edu::56617ff8-b84c-4d9f-a975-752ba4ff68c2" providerId="AD" clId="Web-{A8F54B8E-F7C0-A8D3-34CD-AB2FE7FA9523}" dt="2022-09-08T14:46:18.502" v="354" actId="20577"/>
          <ac:spMkLst>
            <pc:docMk/>
            <pc:sldMk cId="2892316150" sldId="269"/>
            <ac:spMk id="3" creationId="{1FAA66B9-74EA-1FB1-2F94-29E8B154C20E}"/>
          </ac:spMkLst>
        </pc:spChg>
      </pc:sldChg>
      <pc:sldChg chg="modSp">
        <pc:chgData name="Linda Anyosa" userId="S::lanyo001@knights.ucf.edu::56617ff8-b84c-4d9f-a975-752ba4ff68c2" providerId="AD" clId="Web-{A8F54B8E-F7C0-A8D3-34CD-AB2FE7FA9523}" dt="2022-09-08T15:06:22.549" v="815" actId="20577"/>
        <pc:sldMkLst>
          <pc:docMk/>
          <pc:sldMk cId="98528445" sldId="270"/>
        </pc:sldMkLst>
        <pc:spChg chg="mod">
          <ac:chgData name="Linda Anyosa" userId="S::lanyo001@knights.ucf.edu::56617ff8-b84c-4d9f-a975-752ba4ff68c2" providerId="AD" clId="Web-{A8F54B8E-F7C0-A8D3-34CD-AB2FE7FA9523}" dt="2022-09-08T15:06:22.549" v="815" actId="20577"/>
          <ac:spMkLst>
            <pc:docMk/>
            <pc:sldMk cId="98528445" sldId="270"/>
            <ac:spMk id="3" creationId="{A48B5E8A-0D32-1897-28BD-9662540A4001}"/>
          </ac:spMkLst>
        </pc:spChg>
      </pc:sldChg>
      <pc:sldChg chg="addSp delSp modSp mod setBg">
        <pc:chgData name="Linda Anyosa" userId="S::lanyo001@knights.ucf.edu::56617ff8-b84c-4d9f-a975-752ba4ff68c2" providerId="AD" clId="Web-{A8F54B8E-F7C0-A8D3-34CD-AB2FE7FA9523}" dt="2022-09-08T14:21:47.492" v="296" actId="14100"/>
        <pc:sldMkLst>
          <pc:docMk/>
          <pc:sldMk cId="1465457422" sldId="271"/>
        </pc:sldMkLst>
        <pc:spChg chg="mod">
          <ac:chgData name="Linda Anyosa" userId="S::lanyo001@knights.ucf.edu::56617ff8-b84c-4d9f-a975-752ba4ff68c2" providerId="AD" clId="Web-{A8F54B8E-F7C0-A8D3-34CD-AB2FE7FA9523}" dt="2022-09-08T14:21:41.179" v="295" actId="20577"/>
          <ac:spMkLst>
            <pc:docMk/>
            <pc:sldMk cId="1465457422" sldId="271"/>
            <ac:spMk id="2" creationId="{B31033EC-E557-8051-CCB5-99AE7DA0D077}"/>
          </ac:spMkLst>
        </pc:spChg>
        <pc:spChg chg="mod">
          <ac:chgData name="Linda Anyosa" userId="S::lanyo001@knights.ucf.edu::56617ff8-b84c-4d9f-a975-752ba4ff68c2" providerId="AD" clId="Web-{A8F54B8E-F7C0-A8D3-34CD-AB2FE7FA9523}" dt="2022-09-08T14:21:47.492" v="296" actId="14100"/>
          <ac:spMkLst>
            <pc:docMk/>
            <pc:sldMk cId="1465457422" sldId="271"/>
            <ac:spMk id="3" creationId="{6452065B-6E37-43AB-9B04-A87AEFA1452F}"/>
          </ac:spMkLst>
        </pc:spChg>
        <pc:spChg chg="add">
          <ac:chgData name="Linda Anyosa" userId="S::lanyo001@knights.ucf.edu::56617ff8-b84c-4d9f-a975-752ba4ff68c2" providerId="AD" clId="Web-{A8F54B8E-F7C0-A8D3-34CD-AB2FE7FA9523}" dt="2022-09-08T14:21:01.146" v="288"/>
          <ac:spMkLst>
            <pc:docMk/>
            <pc:sldMk cId="1465457422" sldId="271"/>
            <ac:spMk id="9" creationId="{72712BB1-98C0-4A8A-835D-6829EF6A00A2}"/>
          </ac:spMkLst>
        </pc:spChg>
        <pc:spChg chg="add">
          <ac:chgData name="Linda Anyosa" userId="S::lanyo001@knights.ucf.edu::56617ff8-b84c-4d9f-a975-752ba4ff68c2" providerId="AD" clId="Web-{A8F54B8E-F7C0-A8D3-34CD-AB2FE7FA9523}" dt="2022-09-08T14:21:01.146" v="288"/>
          <ac:spMkLst>
            <pc:docMk/>
            <pc:sldMk cId="1465457422" sldId="271"/>
            <ac:spMk id="15" creationId="{A24FBFAC-873C-4D59-814A-DCAF5D9FE5E2}"/>
          </ac:spMkLst>
        </pc:spChg>
        <pc:spChg chg="add">
          <ac:chgData name="Linda Anyosa" userId="S::lanyo001@knights.ucf.edu::56617ff8-b84c-4d9f-a975-752ba4ff68c2" providerId="AD" clId="Web-{A8F54B8E-F7C0-A8D3-34CD-AB2FE7FA9523}" dt="2022-09-08T14:21:01.146" v="288"/>
          <ac:spMkLst>
            <pc:docMk/>
            <pc:sldMk cId="1465457422" sldId="271"/>
            <ac:spMk id="17" creationId="{C9D28307-0123-4C8C-BCEC-91815ACE26E5}"/>
          </ac:spMkLst>
        </pc:spChg>
        <pc:spChg chg="add">
          <ac:chgData name="Linda Anyosa" userId="S::lanyo001@knights.ucf.edu::56617ff8-b84c-4d9f-a975-752ba4ff68c2" providerId="AD" clId="Web-{A8F54B8E-F7C0-A8D3-34CD-AB2FE7FA9523}" dt="2022-09-08T14:21:01.146" v="288"/>
          <ac:spMkLst>
            <pc:docMk/>
            <pc:sldMk cId="1465457422" sldId="271"/>
            <ac:spMk id="19" creationId="{86ACDFCD-84FE-4000-A15C-274814606AF3}"/>
          </ac:spMkLst>
        </pc:spChg>
        <pc:spChg chg="add">
          <ac:chgData name="Linda Anyosa" userId="S::lanyo001@knights.ucf.edu::56617ff8-b84c-4d9f-a975-752ba4ff68c2" providerId="AD" clId="Web-{A8F54B8E-F7C0-A8D3-34CD-AB2FE7FA9523}" dt="2022-09-08T14:21:01.146" v="288"/>
          <ac:spMkLst>
            <pc:docMk/>
            <pc:sldMk cId="1465457422" sldId="271"/>
            <ac:spMk id="21" creationId="{08CBDCE7-5012-40F9-8D15-A8DB7E1C9BAC}"/>
          </ac:spMkLst>
        </pc:spChg>
        <pc:spChg chg="add del">
          <ac:chgData name="Linda Anyosa" userId="S::lanyo001@knights.ucf.edu::56617ff8-b84c-4d9f-a975-752ba4ff68c2" providerId="AD" clId="Web-{A8F54B8E-F7C0-A8D3-34CD-AB2FE7FA9523}" dt="2022-09-08T14:21:26.366" v="292"/>
          <ac:spMkLst>
            <pc:docMk/>
            <pc:sldMk cId="1465457422" sldId="271"/>
            <ac:spMk id="23" creationId="{88384B2C-D83C-48C4-9FE2-0152FEACADF6}"/>
          </ac:spMkLst>
        </pc:spChg>
        <pc:spChg chg="add del">
          <ac:chgData name="Linda Anyosa" userId="S::lanyo001@knights.ucf.edu::56617ff8-b84c-4d9f-a975-752ba4ff68c2" providerId="AD" clId="Web-{A8F54B8E-F7C0-A8D3-34CD-AB2FE7FA9523}" dt="2022-09-08T14:21:26.366" v="292"/>
          <ac:spMkLst>
            <pc:docMk/>
            <pc:sldMk cId="1465457422" sldId="271"/>
            <ac:spMk id="26" creationId="{C88A0541-D60C-48FD-B22E-B3057F4A47A6}"/>
          </ac:spMkLst>
        </pc:spChg>
        <pc:spChg chg="add del">
          <ac:chgData name="Linda Anyosa" userId="S::lanyo001@knights.ucf.edu::56617ff8-b84c-4d9f-a975-752ba4ff68c2" providerId="AD" clId="Web-{A8F54B8E-F7C0-A8D3-34CD-AB2FE7FA9523}" dt="2022-09-08T14:21:26.366" v="292"/>
          <ac:spMkLst>
            <pc:docMk/>
            <pc:sldMk cId="1465457422" sldId="271"/>
            <ac:spMk id="27" creationId="{B2975E7A-D475-4711-8E1B-57C3AA0728DA}"/>
          </ac:spMkLst>
        </pc:spChg>
        <pc:spChg chg="add del">
          <ac:chgData name="Linda Anyosa" userId="S::lanyo001@knights.ucf.edu::56617ff8-b84c-4d9f-a975-752ba4ff68c2" providerId="AD" clId="Web-{A8F54B8E-F7C0-A8D3-34CD-AB2FE7FA9523}" dt="2022-09-08T14:21:26.366" v="292"/>
          <ac:spMkLst>
            <pc:docMk/>
            <pc:sldMk cId="1465457422" sldId="271"/>
            <ac:spMk id="28" creationId="{4107FF63-F6C7-4F68-8B20-E82086344995}"/>
          </ac:spMkLst>
        </pc:spChg>
        <pc:spChg chg="add del">
          <ac:chgData name="Linda Anyosa" userId="S::lanyo001@knights.ucf.edu::56617ff8-b84c-4d9f-a975-752ba4ff68c2" providerId="AD" clId="Web-{A8F54B8E-F7C0-A8D3-34CD-AB2FE7FA9523}" dt="2022-09-08T14:21:26.366" v="292"/>
          <ac:spMkLst>
            <pc:docMk/>
            <pc:sldMk cId="1465457422" sldId="271"/>
            <ac:spMk id="29" creationId="{9C956270-A498-477A-B5CA-11E37947BEC7}"/>
          </ac:spMkLst>
        </pc:spChg>
        <pc:spChg chg="add">
          <ac:chgData name="Linda Anyosa" userId="S::lanyo001@knights.ucf.edu::56617ff8-b84c-4d9f-a975-752ba4ff68c2" providerId="AD" clId="Web-{A8F54B8E-F7C0-A8D3-34CD-AB2FE7FA9523}" dt="2022-09-08T14:21:26.397" v="293"/>
          <ac:spMkLst>
            <pc:docMk/>
            <pc:sldMk cId="1465457422" sldId="271"/>
            <ac:spMk id="31" creationId="{72712BB1-98C0-4A8A-835D-6829EF6A00A2}"/>
          </ac:spMkLst>
        </pc:spChg>
        <pc:spChg chg="add">
          <ac:chgData name="Linda Anyosa" userId="S::lanyo001@knights.ucf.edu::56617ff8-b84c-4d9f-a975-752ba4ff68c2" providerId="AD" clId="Web-{A8F54B8E-F7C0-A8D3-34CD-AB2FE7FA9523}" dt="2022-09-08T14:21:26.397" v="293"/>
          <ac:spMkLst>
            <pc:docMk/>
            <pc:sldMk cId="1465457422" sldId="271"/>
            <ac:spMk id="34" creationId="{A24FBFAC-873C-4D59-814A-DCAF5D9FE5E2}"/>
          </ac:spMkLst>
        </pc:spChg>
        <pc:spChg chg="add">
          <ac:chgData name="Linda Anyosa" userId="S::lanyo001@knights.ucf.edu::56617ff8-b84c-4d9f-a975-752ba4ff68c2" providerId="AD" clId="Web-{A8F54B8E-F7C0-A8D3-34CD-AB2FE7FA9523}" dt="2022-09-08T14:21:26.397" v="293"/>
          <ac:spMkLst>
            <pc:docMk/>
            <pc:sldMk cId="1465457422" sldId="271"/>
            <ac:spMk id="35" creationId="{C9D28307-0123-4C8C-BCEC-91815ACE26E5}"/>
          </ac:spMkLst>
        </pc:spChg>
        <pc:spChg chg="add">
          <ac:chgData name="Linda Anyosa" userId="S::lanyo001@knights.ucf.edu::56617ff8-b84c-4d9f-a975-752ba4ff68c2" providerId="AD" clId="Web-{A8F54B8E-F7C0-A8D3-34CD-AB2FE7FA9523}" dt="2022-09-08T14:21:26.397" v="293"/>
          <ac:spMkLst>
            <pc:docMk/>
            <pc:sldMk cId="1465457422" sldId="271"/>
            <ac:spMk id="36" creationId="{86ACDFCD-84FE-4000-A15C-274814606AF3}"/>
          </ac:spMkLst>
        </pc:spChg>
        <pc:spChg chg="add">
          <ac:chgData name="Linda Anyosa" userId="S::lanyo001@knights.ucf.edu::56617ff8-b84c-4d9f-a975-752ba4ff68c2" providerId="AD" clId="Web-{A8F54B8E-F7C0-A8D3-34CD-AB2FE7FA9523}" dt="2022-09-08T14:21:26.397" v="293"/>
          <ac:spMkLst>
            <pc:docMk/>
            <pc:sldMk cId="1465457422" sldId="271"/>
            <ac:spMk id="37" creationId="{08CBDCE7-5012-40F9-8D15-A8DB7E1C9BAC}"/>
          </ac:spMkLst>
        </pc:spChg>
        <pc:picChg chg="add mod">
          <ac:chgData name="Linda Anyosa" userId="S::lanyo001@knights.ucf.edu::56617ff8-b84c-4d9f-a975-752ba4ff68c2" providerId="AD" clId="Web-{A8F54B8E-F7C0-A8D3-34CD-AB2FE7FA9523}" dt="2022-09-08T14:21:26.397" v="293"/>
          <ac:picMkLst>
            <pc:docMk/>
            <pc:sldMk cId="1465457422" sldId="271"/>
            <ac:picMk id="4" creationId="{97D6BCB5-D6E0-7657-00E4-8DAC5E2E8C85}"/>
          </ac:picMkLst>
        </pc:picChg>
        <pc:picChg chg="add">
          <ac:chgData name="Linda Anyosa" userId="S::lanyo001@knights.ucf.edu::56617ff8-b84c-4d9f-a975-752ba4ff68c2" providerId="AD" clId="Web-{A8F54B8E-F7C0-A8D3-34CD-AB2FE7FA9523}" dt="2022-09-08T14:21:01.146" v="288"/>
          <ac:picMkLst>
            <pc:docMk/>
            <pc:sldMk cId="1465457422" sldId="271"/>
            <ac:picMk id="11" creationId="{EF2096BC-6C6D-41F2-90AA-2578BD496E31}"/>
          </ac:picMkLst>
        </pc:picChg>
        <pc:picChg chg="add">
          <ac:chgData name="Linda Anyosa" userId="S::lanyo001@knights.ucf.edu::56617ff8-b84c-4d9f-a975-752ba4ff68c2" providerId="AD" clId="Web-{A8F54B8E-F7C0-A8D3-34CD-AB2FE7FA9523}" dt="2022-09-08T14:21:01.146" v="288"/>
          <ac:picMkLst>
            <pc:docMk/>
            <pc:sldMk cId="1465457422" sldId="271"/>
            <ac:picMk id="13" creationId="{9BBEF840-FEAD-46CB-B5C3-4F79B5232733}"/>
          </ac:picMkLst>
        </pc:picChg>
        <pc:picChg chg="add del">
          <ac:chgData name="Linda Anyosa" userId="S::lanyo001@knights.ucf.edu::56617ff8-b84c-4d9f-a975-752ba4ff68c2" providerId="AD" clId="Web-{A8F54B8E-F7C0-A8D3-34CD-AB2FE7FA9523}" dt="2022-09-08T14:21:26.366" v="292"/>
          <ac:picMkLst>
            <pc:docMk/>
            <pc:sldMk cId="1465457422" sldId="271"/>
            <ac:picMk id="24" creationId="{BFD2FE0B-1D1F-4433-BE67-459AD0455B44}"/>
          </ac:picMkLst>
        </pc:picChg>
        <pc:picChg chg="add del">
          <ac:chgData name="Linda Anyosa" userId="S::lanyo001@knights.ucf.edu::56617ff8-b84c-4d9f-a975-752ba4ff68c2" providerId="AD" clId="Web-{A8F54B8E-F7C0-A8D3-34CD-AB2FE7FA9523}" dt="2022-09-08T14:21:26.366" v="292"/>
          <ac:picMkLst>
            <pc:docMk/>
            <pc:sldMk cId="1465457422" sldId="271"/>
            <ac:picMk id="25" creationId="{74871E05-8AE2-4B65-BBAB-03AB6AB21FB2}"/>
          </ac:picMkLst>
        </pc:picChg>
        <pc:picChg chg="add">
          <ac:chgData name="Linda Anyosa" userId="S::lanyo001@knights.ucf.edu::56617ff8-b84c-4d9f-a975-752ba4ff68c2" providerId="AD" clId="Web-{A8F54B8E-F7C0-A8D3-34CD-AB2FE7FA9523}" dt="2022-09-08T14:21:26.397" v="293"/>
          <ac:picMkLst>
            <pc:docMk/>
            <pc:sldMk cId="1465457422" sldId="271"/>
            <ac:picMk id="32" creationId="{EF2096BC-6C6D-41F2-90AA-2578BD496E31}"/>
          </ac:picMkLst>
        </pc:picChg>
        <pc:picChg chg="add">
          <ac:chgData name="Linda Anyosa" userId="S::lanyo001@knights.ucf.edu::56617ff8-b84c-4d9f-a975-752ba4ff68c2" providerId="AD" clId="Web-{A8F54B8E-F7C0-A8D3-34CD-AB2FE7FA9523}" dt="2022-09-08T14:21:26.397" v="293"/>
          <ac:picMkLst>
            <pc:docMk/>
            <pc:sldMk cId="1465457422" sldId="271"/>
            <ac:picMk id="33" creationId="{9BBEF840-FEAD-46CB-B5C3-4F79B5232733}"/>
          </ac:picMkLst>
        </pc:picChg>
      </pc:sldChg>
      <pc:sldChg chg="addSp modSp mod setBg">
        <pc:chgData name="Linda Anyosa" userId="S::lanyo001@knights.ucf.edu::56617ff8-b84c-4d9f-a975-752ba4ff68c2" providerId="AD" clId="Web-{A8F54B8E-F7C0-A8D3-34CD-AB2FE7FA9523}" dt="2022-09-08T14:12:39.924" v="7" actId="20577"/>
        <pc:sldMkLst>
          <pc:docMk/>
          <pc:sldMk cId="1162437916" sldId="272"/>
        </pc:sldMkLst>
        <pc:spChg chg="mod">
          <ac:chgData name="Linda Anyosa" userId="S::lanyo001@knights.ucf.edu::56617ff8-b84c-4d9f-a975-752ba4ff68c2" providerId="AD" clId="Web-{A8F54B8E-F7C0-A8D3-34CD-AB2FE7FA9523}" dt="2022-09-08T14:12:39.924" v="7" actId="20577"/>
          <ac:spMkLst>
            <pc:docMk/>
            <pc:sldMk cId="1162437916" sldId="272"/>
            <ac:spMk id="2" creationId="{0FFF9CA0-8540-4FDE-9DB5-D4F92DFD6416}"/>
          </ac:spMkLst>
        </pc:spChg>
        <pc:spChg chg="mod">
          <ac:chgData name="Linda Anyosa" userId="S::lanyo001@knights.ucf.edu::56617ff8-b84c-4d9f-a975-752ba4ff68c2" providerId="AD" clId="Web-{A8F54B8E-F7C0-A8D3-34CD-AB2FE7FA9523}" dt="2022-09-08T14:12:24.157" v="5"/>
          <ac:spMkLst>
            <pc:docMk/>
            <pc:sldMk cId="1162437916" sldId="272"/>
            <ac:spMk id="3" creationId="{45C1B300-AB83-E9DE-BC33-190942DAE68B}"/>
          </ac:spMkLst>
        </pc:spChg>
        <pc:spChg chg="add">
          <ac:chgData name="Linda Anyosa" userId="S::lanyo001@knights.ucf.edu::56617ff8-b84c-4d9f-a975-752ba4ff68c2" providerId="AD" clId="Web-{A8F54B8E-F7C0-A8D3-34CD-AB2FE7FA9523}" dt="2022-09-08T14:12:24.157" v="5"/>
          <ac:spMkLst>
            <pc:docMk/>
            <pc:sldMk cId="1162437916" sldId="272"/>
            <ac:spMk id="9" creationId="{72712BB1-98C0-4A8A-835D-6829EF6A00A2}"/>
          </ac:spMkLst>
        </pc:spChg>
        <pc:spChg chg="add">
          <ac:chgData name="Linda Anyosa" userId="S::lanyo001@knights.ucf.edu::56617ff8-b84c-4d9f-a975-752ba4ff68c2" providerId="AD" clId="Web-{A8F54B8E-F7C0-A8D3-34CD-AB2FE7FA9523}" dt="2022-09-08T14:12:24.157" v="5"/>
          <ac:spMkLst>
            <pc:docMk/>
            <pc:sldMk cId="1162437916" sldId="272"/>
            <ac:spMk id="15" creationId="{A24FBFAC-873C-4D59-814A-DCAF5D9FE5E2}"/>
          </ac:spMkLst>
        </pc:spChg>
        <pc:spChg chg="add">
          <ac:chgData name="Linda Anyosa" userId="S::lanyo001@knights.ucf.edu::56617ff8-b84c-4d9f-a975-752ba4ff68c2" providerId="AD" clId="Web-{A8F54B8E-F7C0-A8D3-34CD-AB2FE7FA9523}" dt="2022-09-08T14:12:24.157" v="5"/>
          <ac:spMkLst>
            <pc:docMk/>
            <pc:sldMk cId="1162437916" sldId="272"/>
            <ac:spMk id="17" creationId="{C9D28307-0123-4C8C-BCEC-91815ACE26E5}"/>
          </ac:spMkLst>
        </pc:spChg>
        <pc:spChg chg="add">
          <ac:chgData name="Linda Anyosa" userId="S::lanyo001@knights.ucf.edu::56617ff8-b84c-4d9f-a975-752ba4ff68c2" providerId="AD" clId="Web-{A8F54B8E-F7C0-A8D3-34CD-AB2FE7FA9523}" dt="2022-09-08T14:12:24.157" v="5"/>
          <ac:spMkLst>
            <pc:docMk/>
            <pc:sldMk cId="1162437916" sldId="272"/>
            <ac:spMk id="19" creationId="{86ACDFCD-84FE-4000-A15C-274814606AF3}"/>
          </ac:spMkLst>
        </pc:spChg>
        <pc:spChg chg="add">
          <ac:chgData name="Linda Anyosa" userId="S::lanyo001@knights.ucf.edu::56617ff8-b84c-4d9f-a975-752ba4ff68c2" providerId="AD" clId="Web-{A8F54B8E-F7C0-A8D3-34CD-AB2FE7FA9523}" dt="2022-09-08T14:12:24.157" v="5"/>
          <ac:spMkLst>
            <pc:docMk/>
            <pc:sldMk cId="1162437916" sldId="272"/>
            <ac:spMk id="21" creationId="{08CBDCE7-5012-40F9-8D15-A8DB7E1C9BAC}"/>
          </ac:spMkLst>
        </pc:spChg>
        <pc:picChg chg="add mod">
          <ac:chgData name="Linda Anyosa" userId="S::lanyo001@knights.ucf.edu::56617ff8-b84c-4d9f-a975-752ba4ff68c2" providerId="AD" clId="Web-{A8F54B8E-F7C0-A8D3-34CD-AB2FE7FA9523}" dt="2022-09-08T14:12:24.157" v="5"/>
          <ac:picMkLst>
            <pc:docMk/>
            <pc:sldMk cId="1162437916" sldId="272"/>
            <ac:picMk id="4" creationId="{9DAF6CCD-BE51-A973-C7FB-B33FF3099A45}"/>
          </ac:picMkLst>
        </pc:picChg>
        <pc:picChg chg="add">
          <ac:chgData name="Linda Anyosa" userId="S::lanyo001@knights.ucf.edu::56617ff8-b84c-4d9f-a975-752ba4ff68c2" providerId="AD" clId="Web-{A8F54B8E-F7C0-A8D3-34CD-AB2FE7FA9523}" dt="2022-09-08T14:12:24.157" v="5"/>
          <ac:picMkLst>
            <pc:docMk/>
            <pc:sldMk cId="1162437916" sldId="272"/>
            <ac:picMk id="11" creationId="{EF2096BC-6C6D-41F2-90AA-2578BD496E31}"/>
          </ac:picMkLst>
        </pc:picChg>
        <pc:picChg chg="add">
          <ac:chgData name="Linda Anyosa" userId="S::lanyo001@knights.ucf.edu::56617ff8-b84c-4d9f-a975-752ba4ff68c2" providerId="AD" clId="Web-{A8F54B8E-F7C0-A8D3-34CD-AB2FE7FA9523}" dt="2022-09-08T14:12:24.157" v="5"/>
          <ac:picMkLst>
            <pc:docMk/>
            <pc:sldMk cId="1162437916" sldId="272"/>
            <ac:picMk id="13" creationId="{9BBEF840-FEAD-46CB-B5C3-4F79B5232733}"/>
          </ac:picMkLst>
        </pc:picChg>
      </pc:sldChg>
      <pc:sldChg chg="modSp">
        <pc:chgData name="Linda Anyosa" userId="S::lanyo001@knights.ucf.edu::56617ff8-b84c-4d9f-a975-752ba4ff68c2" providerId="AD" clId="Web-{A8F54B8E-F7C0-A8D3-34CD-AB2FE7FA9523}" dt="2022-09-08T15:19:31.485" v="1083" actId="20577"/>
        <pc:sldMkLst>
          <pc:docMk/>
          <pc:sldMk cId="2259788486" sldId="297"/>
        </pc:sldMkLst>
        <pc:spChg chg="mod">
          <ac:chgData name="Linda Anyosa" userId="S::lanyo001@knights.ucf.edu::56617ff8-b84c-4d9f-a975-752ba4ff68c2" providerId="AD" clId="Web-{A8F54B8E-F7C0-A8D3-34CD-AB2FE7FA9523}" dt="2022-09-08T15:19:31.485" v="1083" actId="20577"/>
          <ac:spMkLst>
            <pc:docMk/>
            <pc:sldMk cId="2259788486" sldId="297"/>
            <ac:spMk id="2" creationId="{9D0CD7AF-DC7B-F85D-557A-28ED627D338D}"/>
          </ac:spMkLst>
        </pc:spChg>
      </pc:sldChg>
      <pc:sldChg chg="addSp delSp modSp">
        <pc:chgData name="Linda Anyosa" userId="S::lanyo001@knights.ucf.edu::56617ff8-b84c-4d9f-a975-752ba4ff68c2" providerId="AD" clId="Web-{A8F54B8E-F7C0-A8D3-34CD-AB2FE7FA9523}" dt="2022-09-08T15:14:22.864" v="1076" actId="1076"/>
        <pc:sldMkLst>
          <pc:docMk/>
          <pc:sldMk cId="2313903046" sldId="310"/>
        </pc:sldMkLst>
        <pc:spChg chg="del">
          <ac:chgData name="Linda Anyosa" userId="S::lanyo001@knights.ucf.edu::56617ff8-b84c-4d9f-a975-752ba4ff68c2" providerId="AD" clId="Web-{A8F54B8E-F7C0-A8D3-34CD-AB2FE7FA9523}" dt="2022-09-08T15:11:07.950" v="1058"/>
          <ac:spMkLst>
            <pc:docMk/>
            <pc:sldMk cId="2313903046" sldId="310"/>
            <ac:spMk id="3" creationId="{A6433D6A-AC9B-FD4D-B933-5144465FD7BD}"/>
          </ac:spMkLst>
        </pc:spChg>
        <pc:picChg chg="add mod ord">
          <ac:chgData name="Linda Anyosa" userId="S::lanyo001@knights.ucf.edu::56617ff8-b84c-4d9f-a975-752ba4ff68c2" providerId="AD" clId="Web-{A8F54B8E-F7C0-A8D3-34CD-AB2FE7FA9523}" dt="2022-09-08T15:13:11.658" v="1068" actId="1076"/>
          <ac:picMkLst>
            <pc:docMk/>
            <pc:sldMk cId="2313903046" sldId="310"/>
            <ac:picMk id="4" creationId="{81350D2A-4391-1274-DA2F-C9A96046733A}"/>
          </ac:picMkLst>
        </pc:picChg>
        <pc:picChg chg="add mod">
          <ac:chgData name="Linda Anyosa" userId="S::lanyo001@knights.ucf.edu::56617ff8-b84c-4d9f-a975-752ba4ff68c2" providerId="AD" clId="Web-{A8F54B8E-F7C0-A8D3-34CD-AB2FE7FA9523}" dt="2022-09-08T15:12:55.954" v="1065" actId="1076"/>
          <ac:picMkLst>
            <pc:docMk/>
            <pc:sldMk cId="2313903046" sldId="310"/>
            <ac:picMk id="5" creationId="{39964D5F-DEBD-B790-8CBF-9EB1F8283146}"/>
          </ac:picMkLst>
        </pc:picChg>
        <pc:picChg chg="add mod">
          <ac:chgData name="Linda Anyosa" userId="S::lanyo001@knights.ucf.edu::56617ff8-b84c-4d9f-a975-752ba4ff68c2" providerId="AD" clId="Web-{A8F54B8E-F7C0-A8D3-34CD-AB2FE7FA9523}" dt="2022-09-08T15:13:07.705" v="1067" actId="1076"/>
          <ac:picMkLst>
            <pc:docMk/>
            <pc:sldMk cId="2313903046" sldId="310"/>
            <ac:picMk id="6" creationId="{5CF70215-651C-9C7F-1B6F-2997AE7CBA61}"/>
          </ac:picMkLst>
        </pc:picChg>
        <pc:picChg chg="add mod">
          <ac:chgData name="Linda Anyosa" userId="S::lanyo001@knights.ucf.edu::56617ff8-b84c-4d9f-a975-752ba4ff68c2" providerId="AD" clId="Web-{A8F54B8E-F7C0-A8D3-34CD-AB2FE7FA9523}" dt="2022-09-08T15:14:22.864" v="1076" actId="1076"/>
          <ac:picMkLst>
            <pc:docMk/>
            <pc:sldMk cId="2313903046" sldId="310"/>
            <ac:picMk id="7" creationId="{C37CB70A-CA37-5A38-9B54-2D7EBFC19DCC}"/>
          </ac:picMkLst>
        </pc:picChg>
      </pc:sldChg>
      <pc:sldChg chg="modSp">
        <pc:chgData name="Linda Anyosa" userId="S::lanyo001@knights.ucf.edu::56617ff8-b84c-4d9f-a975-752ba4ff68c2" providerId="AD" clId="Web-{A8F54B8E-F7C0-A8D3-34CD-AB2FE7FA9523}" dt="2022-09-08T15:18:49.843" v="1079" actId="1076"/>
        <pc:sldMkLst>
          <pc:docMk/>
          <pc:sldMk cId="1360733773" sldId="311"/>
        </pc:sldMkLst>
        <pc:spChg chg="mod">
          <ac:chgData name="Linda Anyosa" userId="S::lanyo001@knights.ucf.edu::56617ff8-b84c-4d9f-a975-752ba4ff68c2" providerId="AD" clId="Web-{A8F54B8E-F7C0-A8D3-34CD-AB2FE7FA9523}" dt="2022-09-08T15:18:49.843" v="1079" actId="1076"/>
          <ac:spMkLst>
            <pc:docMk/>
            <pc:sldMk cId="1360733773" sldId="311"/>
            <ac:spMk id="6" creationId="{1D3FB10B-1E3E-C2D8-6A01-3667506572EA}"/>
          </ac:spMkLst>
        </pc:spChg>
      </pc:sldChg>
      <pc:sldChg chg="modSp add replId">
        <pc:chgData name="Linda Anyosa" userId="S::lanyo001@knights.ucf.edu::56617ff8-b84c-4d9f-a975-752ba4ff68c2" providerId="AD" clId="Web-{A8F54B8E-F7C0-A8D3-34CD-AB2FE7FA9523}" dt="2022-09-08T15:48:17.552" v="1664" actId="1076"/>
        <pc:sldMkLst>
          <pc:docMk/>
          <pc:sldMk cId="3062346085" sldId="313"/>
        </pc:sldMkLst>
        <pc:spChg chg="mod">
          <ac:chgData name="Linda Anyosa" userId="S::lanyo001@knights.ucf.edu::56617ff8-b84c-4d9f-a975-752ba4ff68c2" providerId="AD" clId="Web-{A8F54B8E-F7C0-A8D3-34CD-AB2FE7FA9523}" dt="2022-09-08T15:23:07.791" v="1118" actId="20577"/>
          <ac:spMkLst>
            <pc:docMk/>
            <pc:sldMk cId="3062346085" sldId="313"/>
            <ac:spMk id="2" creationId="{856EF95B-EAFC-0C1A-11AD-1A0C1A7DE4B2}"/>
          </ac:spMkLst>
        </pc:spChg>
        <pc:graphicFrameChg chg="mod modGraphic">
          <ac:chgData name="Linda Anyosa" userId="S::lanyo001@knights.ucf.edu::56617ff8-b84c-4d9f-a975-752ba4ff68c2" providerId="AD" clId="Web-{A8F54B8E-F7C0-A8D3-34CD-AB2FE7FA9523}" dt="2022-09-08T15:48:17.552" v="1664" actId="1076"/>
          <ac:graphicFrameMkLst>
            <pc:docMk/>
            <pc:sldMk cId="3062346085" sldId="313"/>
            <ac:graphicFrameMk id="5" creationId="{419F5D35-DC86-3149-2E74-A45C0F245CB1}"/>
          </ac:graphicFrameMkLst>
        </pc:graphicFrameChg>
      </pc:sldChg>
      <pc:sldChg chg="modSp add replId">
        <pc:chgData name="Linda Anyosa" userId="S::lanyo001@knights.ucf.edu::56617ff8-b84c-4d9f-a975-752ba4ff68c2" providerId="AD" clId="Web-{A8F54B8E-F7C0-A8D3-34CD-AB2FE7FA9523}" dt="2022-09-08T15:48:37.928" v="1666" actId="1076"/>
        <pc:sldMkLst>
          <pc:docMk/>
          <pc:sldMk cId="2052727547" sldId="314"/>
        </pc:sldMkLst>
        <pc:spChg chg="mod">
          <ac:chgData name="Linda Anyosa" userId="S::lanyo001@knights.ucf.edu::56617ff8-b84c-4d9f-a975-752ba4ff68c2" providerId="AD" clId="Web-{A8F54B8E-F7C0-A8D3-34CD-AB2FE7FA9523}" dt="2022-09-08T15:24:04.465" v="1161" actId="20577"/>
          <ac:spMkLst>
            <pc:docMk/>
            <pc:sldMk cId="2052727547" sldId="314"/>
            <ac:spMk id="2" creationId="{856EF95B-EAFC-0C1A-11AD-1A0C1A7DE4B2}"/>
          </ac:spMkLst>
        </pc:spChg>
        <pc:graphicFrameChg chg="mod">
          <ac:chgData name="Linda Anyosa" userId="S::lanyo001@knights.ucf.edu::56617ff8-b84c-4d9f-a975-752ba4ff68c2" providerId="AD" clId="Web-{A8F54B8E-F7C0-A8D3-34CD-AB2FE7FA9523}" dt="2022-09-08T15:48:37.928" v="1666" actId="1076"/>
          <ac:graphicFrameMkLst>
            <pc:docMk/>
            <pc:sldMk cId="2052727547" sldId="314"/>
            <ac:graphicFrameMk id="5" creationId="{67C778B4-BEEF-1BCA-FC34-F17407BC1E59}"/>
          </ac:graphicFrameMkLst>
        </pc:graphicFrameChg>
      </pc:sldChg>
      <pc:sldChg chg="addSp delSp modSp add ord replId">
        <pc:chgData name="Linda Anyosa" userId="S::lanyo001@knights.ucf.edu::56617ff8-b84c-4d9f-a975-752ba4ff68c2" providerId="AD" clId="Web-{A8F54B8E-F7C0-A8D3-34CD-AB2FE7FA9523}" dt="2022-09-08T15:48:26.709" v="1665" actId="1076"/>
        <pc:sldMkLst>
          <pc:docMk/>
          <pc:sldMk cId="2024061069" sldId="315"/>
        </pc:sldMkLst>
        <pc:spChg chg="mod">
          <ac:chgData name="Linda Anyosa" userId="S::lanyo001@knights.ucf.edu::56617ff8-b84c-4d9f-a975-752ba4ff68c2" providerId="AD" clId="Web-{A8F54B8E-F7C0-A8D3-34CD-AB2FE7FA9523}" dt="2022-09-08T15:23:39.948" v="1134" actId="20577"/>
          <ac:spMkLst>
            <pc:docMk/>
            <pc:sldMk cId="2024061069" sldId="315"/>
            <ac:spMk id="2" creationId="{856EF95B-EAFC-0C1A-11AD-1A0C1A7DE4B2}"/>
          </ac:spMkLst>
        </pc:spChg>
        <pc:spChg chg="del">
          <ac:chgData name="Linda Anyosa" userId="S::lanyo001@knights.ucf.edu::56617ff8-b84c-4d9f-a975-752ba4ff68c2" providerId="AD" clId="Web-{A8F54B8E-F7C0-A8D3-34CD-AB2FE7FA9523}" dt="2022-09-08T15:40:21.784" v="1623"/>
          <ac:spMkLst>
            <pc:docMk/>
            <pc:sldMk cId="2024061069" sldId="315"/>
            <ac:spMk id="3" creationId="{D2933819-1CC0-E04F-166A-6EE05B619679}"/>
          </ac:spMkLst>
        </pc:spChg>
        <pc:spChg chg="add mod">
          <ac:chgData name="Linda Anyosa" userId="S::lanyo001@knights.ucf.edu::56617ff8-b84c-4d9f-a975-752ba4ff68c2" providerId="AD" clId="Web-{A8F54B8E-F7C0-A8D3-34CD-AB2FE7FA9523}" dt="2022-09-08T15:40:29.097" v="1627" actId="1076"/>
          <ac:spMkLst>
            <pc:docMk/>
            <pc:sldMk cId="2024061069" sldId="315"/>
            <ac:spMk id="6" creationId="{76B167DB-F9FA-05E1-567D-71891421A02C}"/>
          </ac:spMkLst>
        </pc:spChg>
        <pc:graphicFrameChg chg="add mod ord modGraphic">
          <ac:chgData name="Linda Anyosa" userId="S::lanyo001@knights.ucf.edu::56617ff8-b84c-4d9f-a975-752ba4ff68c2" providerId="AD" clId="Web-{A8F54B8E-F7C0-A8D3-34CD-AB2FE7FA9523}" dt="2022-09-08T15:48:26.709" v="1665" actId="1076"/>
          <ac:graphicFrameMkLst>
            <pc:docMk/>
            <pc:sldMk cId="2024061069" sldId="315"/>
            <ac:graphicFrameMk id="5" creationId="{7F73A30D-28B9-8C71-18E0-0B5530A818DF}"/>
          </ac:graphicFrameMkLst>
        </pc:graphicFrameChg>
      </pc:sldChg>
    </pc:docChg>
  </pc:docChgLst>
  <pc:docChgLst>
    <pc:chgData name="Mohamed Faizel" userId="S::mfaizel@knights.ucf.edu::25f35b7b-5e6c-4d69-9ee8-619e5cdd583d" providerId="AD" clId="Web-{5101D20D-A108-F4D8-5506-F5C54C438837}"/>
    <pc:docChg chg="addSld delSld modSld">
      <pc:chgData name="Mohamed Faizel" userId="S::mfaizel@knights.ucf.edu::25f35b7b-5e6c-4d69-9ee8-619e5cdd583d" providerId="AD" clId="Web-{5101D20D-A108-F4D8-5506-F5C54C438837}" dt="2022-09-22T00:52:18.293" v="9"/>
      <pc:docMkLst>
        <pc:docMk/>
      </pc:docMkLst>
      <pc:sldChg chg="addSp delSp">
        <pc:chgData name="Mohamed Faizel" userId="S::mfaizel@knights.ucf.edu::25f35b7b-5e6c-4d69-9ee8-619e5cdd583d" providerId="AD" clId="Web-{5101D20D-A108-F4D8-5506-F5C54C438837}" dt="2022-09-22T00:52:02.371" v="6"/>
        <pc:sldMkLst>
          <pc:docMk/>
          <pc:sldMk cId="2318782587" sldId="258"/>
        </pc:sldMkLst>
        <pc:picChg chg="add del">
          <ac:chgData name="Mohamed Faizel" userId="S::mfaizel@knights.ucf.edu::25f35b7b-5e6c-4d69-9ee8-619e5cdd583d" providerId="AD" clId="Web-{5101D20D-A108-F4D8-5506-F5C54C438837}" dt="2022-09-22T00:51:45.058" v="3"/>
          <ac:picMkLst>
            <pc:docMk/>
            <pc:sldMk cId="2318782587" sldId="258"/>
            <ac:picMk id="6" creationId="{6C84EB98-502D-E53F-B84B-00861B4BA727}"/>
          </ac:picMkLst>
        </pc:picChg>
        <pc:picChg chg="add">
          <ac:chgData name="Mohamed Faizel" userId="S::mfaizel@knights.ucf.edu::25f35b7b-5e6c-4d69-9ee8-619e5cdd583d" providerId="AD" clId="Web-{5101D20D-A108-F4D8-5506-F5C54C438837}" dt="2022-09-22T00:52:02.371" v="6"/>
          <ac:picMkLst>
            <pc:docMk/>
            <pc:sldMk cId="2318782587" sldId="258"/>
            <ac:picMk id="8" creationId="{1688E404-D9F3-98F5-F742-02BCE31038BE}"/>
          </ac:picMkLst>
        </pc:picChg>
      </pc:sldChg>
      <pc:sldChg chg="addSp">
        <pc:chgData name="Mohamed Faizel" userId="S::mfaizel@knights.ucf.edu::25f35b7b-5e6c-4d69-9ee8-619e5cdd583d" providerId="AD" clId="Web-{5101D20D-A108-F4D8-5506-F5C54C438837}" dt="2022-09-22T00:52:06.059" v="7"/>
        <pc:sldMkLst>
          <pc:docMk/>
          <pc:sldMk cId="3527332160" sldId="259"/>
        </pc:sldMkLst>
        <pc:picChg chg="add">
          <ac:chgData name="Mohamed Faizel" userId="S::mfaizel@knights.ucf.edu::25f35b7b-5e6c-4d69-9ee8-619e5cdd583d" providerId="AD" clId="Web-{5101D20D-A108-F4D8-5506-F5C54C438837}" dt="2022-09-22T00:52:06.059" v="7"/>
          <ac:picMkLst>
            <pc:docMk/>
            <pc:sldMk cId="3527332160" sldId="259"/>
            <ac:picMk id="5" creationId="{63414BEB-01F6-8DBE-8B64-6E974C6217CF}"/>
          </ac:picMkLst>
        </pc:picChg>
      </pc:sldChg>
      <pc:sldChg chg="addSp">
        <pc:chgData name="Mohamed Faizel" userId="S::mfaizel@knights.ucf.edu::25f35b7b-5e6c-4d69-9ee8-619e5cdd583d" providerId="AD" clId="Web-{5101D20D-A108-F4D8-5506-F5C54C438837}" dt="2022-09-22T00:52:10.090" v="8"/>
        <pc:sldMkLst>
          <pc:docMk/>
          <pc:sldMk cId="1321897638" sldId="260"/>
        </pc:sldMkLst>
        <pc:picChg chg="add">
          <ac:chgData name="Mohamed Faizel" userId="S::mfaizel@knights.ucf.edu::25f35b7b-5e6c-4d69-9ee8-619e5cdd583d" providerId="AD" clId="Web-{5101D20D-A108-F4D8-5506-F5C54C438837}" dt="2022-09-22T00:52:10.090" v="8"/>
          <ac:picMkLst>
            <pc:docMk/>
            <pc:sldMk cId="1321897638" sldId="260"/>
            <ac:picMk id="6" creationId="{0E548361-4365-F34D-7291-8533D1DAFACF}"/>
          </ac:picMkLst>
        </pc:picChg>
      </pc:sldChg>
      <pc:sldChg chg="addSp">
        <pc:chgData name="Mohamed Faizel" userId="S::mfaizel@knights.ucf.edu::25f35b7b-5e6c-4d69-9ee8-619e5cdd583d" providerId="AD" clId="Web-{5101D20D-A108-F4D8-5506-F5C54C438837}" dt="2022-09-22T00:52:18.293" v="9"/>
        <pc:sldMkLst>
          <pc:docMk/>
          <pc:sldMk cId="817001504" sldId="279"/>
        </pc:sldMkLst>
        <pc:picChg chg="add">
          <ac:chgData name="Mohamed Faizel" userId="S::mfaizel@knights.ucf.edu::25f35b7b-5e6c-4d69-9ee8-619e5cdd583d" providerId="AD" clId="Web-{5101D20D-A108-F4D8-5506-F5C54C438837}" dt="2022-09-22T00:52:18.293" v="9"/>
          <ac:picMkLst>
            <pc:docMk/>
            <pc:sldMk cId="817001504" sldId="279"/>
            <ac:picMk id="6" creationId="{7D0093FA-DC9E-C5F9-987C-FA9FFBA737AE}"/>
          </ac:picMkLst>
        </pc:picChg>
      </pc:sldChg>
      <pc:sldChg chg="add del replId">
        <pc:chgData name="Mohamed Faizel" userId="S::mfaizel@knights.ucf.edu::25f35b7b-5e6c-4d69-9ee8-619e5cdd583d" providerId="AD" clId="Web-{5101D20D-A108-F4D8-5506-F5C54C438837}" dt="2022-09-22T00:51:42.042" v="2"/>
        <pc:sldMkLst>
          <pc:docMk/>
          <pc:sldMk cId="886521187" sldId="318"/>
        </pc:sldMkLst>
      </pc:sldChg>
      <pc:sldChg chg="add del replId">
        <pc:chgData name="Mohamed Faizel" userId="S::mfaizel@knights.ucf.edu::25f35b7b-5e6c-4d69-9ee8-619e5cdd583d" providerId="AD" clId="Web-{5101D20D-A108-F4D8-5506-F5C54C438837}" dt="2022-09-22T00:51:50.761" v="5"/>
        <pc:sldMkLst>
          <pc:docMk/>
          <pc:sldMk cId="1867979323" sldId="318"/>
        </pc:sldMkLst>
      </pc:sldChg>
    </pc:docChg>
  </pc:docChgLst>
  <pc:docChgLst>
    <pc:chgData name="Andrew" userId="899c4857-37e9-4cac-b5bf-ccd92e721d34" providerId="ADAL" clId="{432139CC-FC84-4A5E-BDA8-4A0FAB2AF99E}"/>
    <pc:docChg chg="undo custSel modSld">
      <pc:chgData name="Andrew" userId="899c4857-37e9-4cac-b5bf-ccd92e721d34" providerId="ADAL" clId="{432139CC-FC84-4A5E-BDA8-4A0FAB2AF99E}" dt="2022-09-16T16:51:06.269" v="397" actId="478"/>
      <pc:docMkLst>
        <pc:docMk/>
      </pc:docMkLst>
      <pc:sldChg chg="addSp delSp modSp mod modNotesTx">
        <pc:chgData name="Andrew" userId="899c4857-37e9-4cac-b5bf-ccd92e721d34" providerId="ADAL" clId="{432139CC-FC84-4A5E-BDA8-4A0FAB2AF99E}" dt="2022-09-16T16:42:09.500" v="118" actId="20577"/>
        <pc:sldMkLst>
          <pc:docMk/>
          <pc:sldMk cId="994692307" sldId="261"/>
        </pc:sldMkLst>
        <pc:spChg chg="add del mod">
          <ac:chgData name="Andrew" userId="899c4857-37e9-4cac-b5bf-ccd92e721d34" providerId="ADAL" clId="{432139CC-FC84-4A5E-BDA8-4A0FAB2AF99E}" dt="2022-09-16T16:32:08.718" v="70" actId="931"/>
          <ac:spMkLst>
            <pc:docMk/>
            <pc:sldMk cId="994692307" sldId="261"/>
            <ac:spMk id="5" creationId="{31BC3582-4370-7D8E-EF59-36A1D342E738}"/>
          </ac:spMkLst>
        </pc:spChg>
        <pc:picChg chg="del">
          <ac:chgData name="Andrew" userId="899c4857-37e9-4cac-b5bf-ccd92e721d34" providerId="ADAL" clId="{432139CC-FC84-4A5E-BDA8-4A0FAB2AF99E}" dt="2022-09-16T16:31:25.561" v="69" actId="478"/>
          <ac:picMkLst>
            <pc:docMk/>
            <pc:sldMk cId="994692307" sldId="261"/>
            <ac:picMk id="4" creationId="{86984DC0-15F0-AE88-4C39-B5DAB083111E}"/>
          </ac:picMkLst>
        </pc:picChg>
        <pc:picChg chg="add mod">
          <ac:chgData name="Andrew" userId="899c4857-37e9-4cac-b5bf-ccd92e721d34" providerId="ADAL" clId="{432139CC-FC84-4A5E-BDA8-4A0FAB2AF99E}" dt="2022-09-16T16:32:11.629" v="73" actId="1076"/>
          <ac:picMkLst>
            <pc:docMk/>
            <pc:sldMk cId="994692307" sldId="261"/>
            <ac:picMk id="7" creationId="{9B46DE48-45B1-E172-34E7-D4FB4F1CAC86}"/>
          </ac:picMkLst>
        </pc:picChg>
      </pc:sldChg>
      <pc:sldChg chg="modNotesTx">
        <pc:chgData name="Andrew" userId="899c4857-37e9-4cac-b5bf-ccd92e721d34" providerId="ADAL" clId="{432139CC-FC84-4A5E-BDA8-4A0FAB2AF99E}" dt="2022-09-16T16:45:16.764" v="141"/>
        <pc:sldMkLst>
          <pc:docMk/>
          <pc:sldMk cId="1081395400" sldId="266"/>
        </pc:sldMkLst>
      </pc:sldChg>
      <pc:sldChg chg="modNotesTx">
        <pc:chgData name="Andrew" userId="899c4857-37e9-4cac-b5bf-ccd92e721d34" providerId="ADAL" clId="{432139CC-FC84-4A5E-BDA8-4A0FAB2AF99E}" dt="2022-09-16T16:44:41.242" v="138"/>
        <pc:sldMkLst>
          <pc:docMk/>
          <pc:sldMk cId="1615536727" sldId="267"/>
        </pc:sldMkLst>
      </pc:sldChg>
      <pc:sldChg chg="modNotesTx">
        <pc:chgData name="Andrew" userId="899c4857-37e9-4cac-b5bf-ccd92e721d34" providerId="ADAL" clId="{432139CC-FC84-4A5E-BDA8-4A0FAB2AF99E}" dt="2022-09-16T16:45:12.291" v="140"/>
        <pc:sldMkLst>
          <pc:docMk/>
          <pc:sldMk cId="2837882737" sldId="268"/>
        </pc:sldMkLst>
      </pc:sldChg>
      <pc:sldChg chg="addSp delSp modSp mod modNotesTx">
        <pc:chgData name="Andrew" userId="899c4857-37e9-4cac-b5bf-ccd92e721d34" providerId="ADAL" clId="{432139CC-FC84-4A5E-BDA8-4A0FAB2AF99E}" dt="2022-09-16T16:42:23.840" v="121"/>
        <pc:sldMkLst>
          <pc:docMk/>
          <pc:sldMk cId="3874057448" sldId="273"/>
        </pc:sldMkLst>
        <pc:spChg chg="add mod">
          <ac:chgData name="Andrew" userId="899c4857-37e9-4cac-b5bf-ccd92e721d34" providerId="ADAL" clId="{432139CC-FC84-4A5E-BDA8-4A0FAB2AF99E}" dt="2022-09-16T16:35:42.531" v="79" actId="478"/>
          <ac:spMkLst>
            <pc:docMk/>
            <pc:sldMk cId="3874057448" sldId="273"/>
            <ac:spMk id="6" creationId="{A57EF1D2-FA8B-DA7E-7E61-734471AFFA0A}"/>
          </ac:spMkLst>
        </pc:spChg>
        <pc:picChg chg="del">
          <ac:chgData name="Andrew" userId="899c4857-37e9-4cac-b5bf-ccd92e721d34" providerId="ADAL" clId="{432139CC-FC84-4A5E-BDA8-4A0FAB2AF99E}" dt="2022-09-16T16:35:42.531" v="79" actId="478"/>
          <ac:picMkLst>
            <pc:docMk/>
            <pc:sldMk cId="3874057448" sldId="273"/>
            <ac:picMk id="3" creationId="{C6D5E5AD-6314-7D5E-470E-454E5C86D83A}"/>
          </ac:picMkLst>
        </pc:picChg>
        <pc:picChg chg="del mod">
          <ac:chgData name="Andrew" userId="899c4857-37e9-4cac-b5bf-ccd92e721d34" providerId="ADAL" clId="{432139CC-FC84-4A5E-BDA8-4A0FAB2AF99E}" dt="2022-09-16T16:35:25.420" v="74" actId="478"/>
          <ac:picMkLst>
            <pc:docMk/>
            <pc:sldMk cId="3874057448" sldId="273"/>
            <ac:picMk id="4" creationId="{63A223DE-C734-9D4B-5E0E-2C9B99E94BB4}"/>
          </ac:picMkLst>
        </pc:picChg>
        <pc:picChg chg="add mod">
          <ac:chgData name="Andrew" userId="899c4857-37e9-4cac-b5bf-ccd92e721d34" providerId="ADAL" clId="{432139CC-FC84-4A5E-BDA8-4A0FAB2AF99E}" dt="2022-09-16T16:35:52.390" v="85" actId="1076"/>
          <ac:picMkLst>
            <pc:docMk/>
            <pc:sldMk cId="3874057448" sldId="273"/>
            <ac:picMk id="2050" creationId="{A6041FFA-F6FE-8592-4089-E166AE552468}"/>
          </ac:picMkLst>
        </pc:picChg>
        <pc:picChg chg="add mod">
          <ac:chgData name="Andrew" userId="899c4857-37e9-4cac-b5bf-ccd92e721d34" providerId="ADAL" clId="{432139CC-FC84-4A5E-BDA8-4A0FAB2AF99E}" dt="2022-09-16T16:35:53.388" v="86" actId="1076"/>
          <ac:picMkLst>
            <pc:docMk/>
            <pc:sldMk cId="3874057448" sldId="273"/>
            <ac:picMk id="2052" creationId="{1B7FF59C-3D30-0D66-723E-A61904A68C12}"/>
          </ac:picMkLst>
        </pc:picChg>
      </pc:sldChg>
      <pc:sldChg chg="addSp modSp modNotesTx">
        <pc:chgData name="Andrew" userId="899c4857-37e9-4cac-b5bf-ccd92e721d34" providerId="ADAL" clId="{432139CC-FC84-4A5E-BDA8-4A0FAB2AF99E}" dt="2022-09-16T16:42:22.458" v="120"/>
        <pc:sldMkLst>
          <pc:docMk/>
          <pc:sldMk cId="3478922035" sldId="274"/>
        </pc:sldMkLst>
        <pc:picChg chg="add mod">
          <ac:chgData name="Andrew" userId="899c4857-37e9-4cac-b5bf-ccd92e721d34" providerId="ADAL" clId="{432139CC-FC84-4A5E-BDA8-4A0FAB2AF99E}" dt="2022-09-16T16:29:11.383" v="66" actId="1076"/>
          <ac:picMkLst>
            <pc:docMk/>
            <pc:sldMk cId="3478922035" sldId="274"/>
            <ac:picMk id="1026" creationId="{F8E97EEA-7B13-9EC0-8DCC-CB73F3F01BB8}"/>
          </ac:picMkLst>
        </pc:picChg>
        <pc:picChg chg="add mod">
          <ac:chgData name="Andrew" userId="899c4857-37e9-4cac-b5bf-ccd92e721d34" providerId="ADAL" clId="{432139CC-FC84-4A5E-BDA8-4A0FAB2AF99E}" dt="2022-09-16T16:29:28.013" v="67" actId="1076"/>
          <ac:picMkLst>
            <pc:docMk/>
            <pc:sldMk cId="3478922035" sldId="274"/>
            <ac:picMk id="1028" creationId="{C0401220-39CA-A595-FFC8-272584EC0D72}"/>
          </ac:picMkLst>
        </pc:picChg>
      </pc:sldChg>
      <pc:sldChg chg="modSp mod modNotesTx">
        <pc:chgData name="Andrew" userId="899c4857-37e9-4cac-b5bf-ccd92e721d34" providerId="ADAL" clId="{432139CC-FC84-4A5E-BDA8-4A0FAB2AF99E}" dt="2022-09-16T16:42:29.573" v="123"/>
        <pc:sldMkLst>
          <pc:docMk/>
          <pc:sldMk cId="1709242310" sldId="275"/>
        </pc:sldMkLst>
        <pc:spChg chg="mod">
          <ac:chgData name="Andrew" userId="899c4857-37e9-4cac-b5bf-ccd92e721d34" providerId="ADAL" clId="{432139CC-FC84-4A5E-BDA8-4A0FAB2AF99E}" dt="2022-09-16T16:37:45.067" v="95" actId="20577"/>
          <ac:spMkLst>
            <pc:docMk/>
            <pc:sldMk cId="1709242310" sldId="275"/>
            <ac:spMk id="2" creationId="{2DA0430C-6F4D-7FD3-3579-CAB920D101A7}"/>
          </ac:spMkLst>
        </pc:spChg>
      </pc:sldChg>
      <pc:sldChg chg="modSp mod modNotesTx">
        <pc:chgData name="Andrew" userId="899c4857-37e9-4cac-b5bf-ccd92e721d34" providerId="ADAL" clId="{432139CC-FC84-4A5E-BDA8-4A0FAB2AF99E}" dt="2022-09-16T16:42:30.920" v="124"/>
        <pc:sldMkLst>
          <pc:docMk/>
          <pc:sldMk cId="2481240921" sldId="276"/>
        </pc:sldMkLst>
        <pc:spChg chg="mod">
          <ac:chgData name="Andrew" userId="899c4857-37e9-4cac-b5bf-ccd92e721d34" providerId="ADAL" clId="{432139CC-FC84-4A5E-BDA8-4A0FAB2AF99E}" dt="2022-09-16T16:38:25.462" v="106" actId="20577"/>
          <ac:spMkLst>
            <pc:docMk/>
            <pc:sldMk cId="2481240921" sldId="276"/>
            <ac:spMk id="2" creationId="{7F791894-4C3C-2ED0-0629-50D43A406662}"/>
          </ac:spMkLst>
        </pc:spChg>
      </pc:sldChg>
      <pc:sldChg chg="mod">
        <pc:chgData name="Andrew" userId="899c4857-37e9-4cac-b5bf-ccd92e721d34" providerId="ADAL" clId="{432139CC-FC84-4A5E-BDA8-4A0FAB2AF99E}" dt="2022-09-16T16:26:58.624" v="51" actId="27918"/>
        <pc:sldMkLst>
          <pc:docMk/>
          <pc:sldMk cId="2704483307" sldId="278"/>
        </pc:sldMkLst>
      </pc:sldChg>
      <pc:sldChg chg="modNotesTx">
        <pc:chgData name="Andrew" userId="899c4857-37e9-4cac-b5bf-ccd92e721d34" providerId="ADAL" clId="{432139CC-FC84-4A5E-BDA8-4A0FAB2AF99E}" dt="2022-09-16T16:45:19.314" v="142"/>
        <pc:sldMkLst>
          <pc:docMk/>
          <pc:sldMk cId="1557210826" sldId="298"/>
        </pc:sldMkLst>
      </pc:sldChg>
      <pc:sldChg chg="modNotesTx">
        <pc:chgData name="Andrew" userId="899c4857-37e9-4cac-b5bf-ccd92e721d34" providerId="ADAL" clId="{432139CC-FC84-4A5E-BDA8-4A0FAB2AF99E}" dt="2022-09-16T16:44:27.579" v="131"/>
        <pc:sldMkLst>
          <pc:docMk/>
          <pc:sldMk cId="2388737043" sldId="299"/>
        </pc:sldMkLst>
      </pc:sldChg>
      <pc:sldChg chg="modNotesTx">
        <pc:chgData name="Andrew" userId="899c4857-37e9-4cac-b5bf-ccd92e721d34" providerId="ADAL" clId="{432139CC-FC84-4A5E-BDA8-4A0FAB2AF99E}" dt="2022-09-16T16:42:21.027" v="119"/>
        <pc:sldMkLst>
          <pc:docMk/>
          <pc:sldMk cId="1942338548" sldId="300"/>
        </pc:sldMkLst>
      </pc:sldChg>
      <pc:sldChg chg="modNotesTx">
        <pc:chgData name="Andrew" userId="899c4857-37e9-4cac-b5bf-ccd92e721d34" providerId="ADAL" clId="{432139CC-FC84-4A5E-BDA8-4A0FAB2AF99E}" dt="2022-09-16T16:42:28.398" v="122"/>
        <pc:sldMkLst>
          <pc:docMk/>
          <pc:sldMk cId="2650119187" sldId="302"/>
        </pc:sldMkLst>
      </pc:sldChg>
      <pc:sldChg chg="addSp delSp modSp mod">
        <pc:chgData name="Andrew" userId="899c4857-37e9-4cac-b5bf-ccd92e721d34" providerId="ADAL" clId="{432139CC-FC84-4A5E-BDA8-4A0FAB2AF99E}" dt="2022-09-16T16:51:06.269" v="397" actId="478"/>
        <pc:sldMkLst>
          <pc:docMk/>
          <pc:sldMk cId="2494941763" sldId="305"/>
        </pc:sldMkLst>
        <pc:spChg chg="del mod">
          <ac:chgData name="Andrew" userId="899c4857-37e9-4cac-b5bf-ccd92e721d34" providerId="ADAL" clId="{432139CC-FC84-4A5E-BDA8-4A0FAB2AF99E}" dt="2022-09-16T16:50:49.670" v="394" actId="478"/>
          <ac:spMkLst>
            <pc:docMk/>
            <pc:sldMk cId="2494941763" sldId="305"/>
            <ac:spMk id="3" creationId="{2EF28883-F450-E4F5-8A88-25D2F5DFCB2B}"/>
          </ac:spMkLst>
        </pc:spChg>
        <pc:spChg chg="add del mod">
          <ac:chgData name="Andrew" userId="899c4857-37e9-4cac-b5bf-ccd92e721d34" providerId="ADAL" clId="{432139CC-FC84-4A5E-BDA8-4A0FAB2AF99E}" dt="2022-09-16T16:51:06.269" v="397" actId="478"/>
          <ac:spMkLst>
            <pc:docMk/>
            <pc:sldMk cId="2494941763" sldId="305"/>
            <ac:spMk id="6" creationId="{DF67767F-AACF-4C25-7335-3D263277B557}"/>
          </ac:spMkLst>
        </pc:spChg>
        <pc:graphicFrameChg chg="add mod modGraphic">
          <ac:chgData name="Andrew" userId="899c4857-37e9-4cac-b5bf-ccd92e721d34" providerId="ADAL" clId="{432139CC-FC84-4A5E-BDA8-4A0FAB2AF99E}" dt="2022-09-16T16:51:04.237" v="396" actId="1076"/>
          <ac:graphicFrameMkLst>
            <pc:docMk/>
            <pc:sldMk cId="2494941763" sldId="305"/>
            <ac:graphicFrameMk id="4" creationId="{2209B4FE-D50A-DFD3-ED99-B06CA39595BB}"/>
          </ac:graphicFrameMkLst>
        </pc:graphicFrameChg>
      </pc:sldChg>
      <pc:sldChg chg="modSp mod">
        <pc:chgData name="Andrew" userId="899c4857-37e9-4cac-b5bf-ccd92e721d34" providerId="ADAL" clId="{432139CC-FC84-4A5E-BDA8-4A0FAB2AF99E}" dt="2022-09-16T16:43:36.162" v="130" actId="20577"/>
        <pc:sldMkLst>
          <pc:docMk/>
          <pc:sldMk cId="211412093" sldId="307"/>
        </pc:sldMkLst>
        <pc:spChg chg="mod">
          <ac:chgData name="Andrew" userId="899c4857-37e9-4cac-b5bf-ccd92e721d34" providerId="ADAL" clId="{432139CC-FC84-4A5E-BDA8-4A0FAB2AF99E}" dt="2022-09-16T16:43:36.162" v="130" actId="20577"/>
          <ac:spMkLst>
            <pc:docMk/>
            <pc:sldMk cId="211412093" sldId="307"/>
            <ac:spMk id="11" creationId="{06F6917D-1FD9-AE51-02B7-469352EFD4FB}"/>
          </ac:spMkLst>
        </pc:spChg>
      </pc:sldChg>
      <pc:sldChg chg="addSp delSp mod modNotesTx">
        <pc:chgData name="Andrew" userId="899c4857-37e9-4cac-b5bf-ccd92e721d34" providerId="ADAL" clId="{432139CC-FC84-4A5E-BDA8-4A0FAB2AF99E}" dt="2022-09-16T16:44:35.670" v="134"/>
        <pc:sldMkLst>
          <pc:docMk/>
          <pc:sldMk cId="1360733773" sldId="311"/>
        </pc:sldMkLst>
        <pc:spChg chg="add del">
          <ac:chgData name="Andrew" userId="899c4857-37e9-4cac-b5bf-ccd92e721d34" providerId="ADAL" clId="{432139CC-FC84-4A5E-BDA8-4A0FAB2AF99E}" dt="2022-09-16T16:44:30.037" v="133" actId="22"/>
          <ac:spMkLst>
            <pc:docMk/>
            <pc:sldMk cId="1360733773" sldId="311"/>
            <ac:spMk id="4" creationId="{037EF66E-759B-888A-17CF-D049E4EA5EFE}"/>
          </ac:spMkLst>
        </pc:spChg>
      </pc:sldChg>
      <pc:sldChg chg="modNotesTx">
        <pc:chgData name="Andrew" userId="899c4857-37e9-4cac-b5bf-ccd92e721d34" providerId="ADAL" clId="{432139CC-FC84-4A5E-BDA8-4A0FAB2AF99E}" dt="2022-09-16T16:44:43.412" v="139"/>
        <pc:sldMkLst>
          <pc:docMk/>
          <pc:sldMk cId="1890967977" sldId="312"/>
        </pc:sldMkLst>
      </pc:sldChg>
      <pc:sldChg chg="modNotesTx">
        <pc:chgData name="Andrew" userId="899c4857-37e9-4cac-b5bf-ccd92e721d34" providerId="ADAL" clId="{432139CC-FC84-4A5E-BDA8-4A0FAB2AF99E}" dt="2022-09-16T16:41:29.867" v="112" actId="20577"/>
        <pc:sldMkLst>
          <pc:docMk/>
          <pc:sldMk cId="3062346085" sldId="313"/>
        </pc:sldMkLst>
      </pc:sldChg>
    </pc:docChg>
  </pc:docChgLst>
  <pc:docChgLst>
    <pc:chgData name="Mohamed Faizel" userId="S::mfaizel@knights.ucf.edu::25f35b7b-5e6c-4d69-9ee8-619e5cdd583d" providerId="AD" clId="Web-{3C43A2DC-08E7-B6F3-FC2A-5822A83837C8}"/>
    <pc:docChg chg="modSld">
      <pc:chgData name="Mohamed Faizel" userId="S::mfaizel@knights.ucf.edu::25f35b7b-5e6c-4d69-9ee8-619e5cdd583d" providerId="AD" clId="Web-{3C43A2DC-08E7-B6F3-FC2A-5822A83837C8}" dt="2022-09-16T01:33:41.573" v="114" actId="1076"/>
      <pc:docMkLst>
        <pc:docMk/>
      </pc:docMkLst>
      <pc:sldChg chg="addSp delSp modSp">
        <pc:chgData name="Mohamed Faizel" userId="S::mfaizel@knights.ucf.edu::25f35b7b-5e6c-4d69-9ee8-619e5cdd583d" providerId="AD" clId="Web-{3C43A2DC-08E7-B6F3-FC2A-5822A83837C8}" dt="2022-09-16T01:30:31.988" v="21" actId="1076"/>
        <pc:sldMkLst>
          <pc:docMk/>
          <pc:sldMk cId="4145520566" sldId="263"/>
        </pc:sldMkLst>
        <pc:spChg chg="mod">
          <ac:chgData name="Mohamed Faizel" userId="S::mfaizel@knights.ucf.edu::25f35b7b-5e6c-4d69-9ee8-619e5cdd583d" providerId="AD" clId="Web-{3C43A2DC-08E7-B6F3-FC2A-5822A83837C8}" dt="2022-09-16T01:30:31.988" v="21" actId="1076"/>
          <ac:spMkLst>
            <pc:docMk/>
            <pc:sldMk cId="4145520566" sldId="263"/>
            <ac:spMk id="2" creationId="{32D5163E-5FD7-C17D-5022-EBE335FD8A4D}"/>
          </ac:spMkLst>
        </pc:spChg>
        <pc:spChg chg="mod">
          <ac:chgData name="Mohamed Faizel" userId="S::mfaizel@knights.ucf.edu::25f35b7b-5e6c-4d69-9ee8-619e5cdd583d" providerId="AD" clId="Web-{3C43A2DC-08E7-B6F3-FC2A-5822A83837C8}" dt="2022-09-16T01:26:53.168" v="5" actId="1076"/>
          <ac:spMkLst>
            <pc:docMk/>
            <pc:sldMk cId="4145520566" sldId="263"/>
            <ac:spMk id="4" creationId="{F3C28F2B-954F-2917-227C-AD976A8AC887}"/>
          </ac:spMkLst>
        </pc:spChg>
        <pc:spChg chg="mod">
          <ac:chgData name="Mohamed Faizel" userId="S::mfaizel@knights.ucf.edu::25f35b7b-5e6c-4d69-9ee8-619e5cdd583d" providerId="AD" clId="Web-{3C43A2DC-08E7-B6F3-FC2A-5822A83837C8}" dt="2022-09-16T01:26:56.106" v="6" actId="1076"/>
          <ac:spMkLst>
            <pc:docMk/>
            <pc:sldMk cId="4145520566" sldId="263"/>
            <ac:spMk id="5" creationId="{2165D66F-DDEA-13FF-EF42-58100BFEC9D9}"/>
          </ac:spMkLst>
        </pc:spChg>
        <pc:picChg chg="add mod">
          <ac:chgData name="Mohamed Faizel" userId="S::mfaizel@knights.ucf.edu::25f35b7b-5e6c-4d69-9ee8-619e5cdd583d" providerId="AD" clId="Web-{3C43A2DC-08E7-B6F3-FC2A-5822A83837C8}" dt="2022-09-16T01:30:24.910" v="20" actId="1076"/>
          <ac:picMkLst>
            <pc:docMk/>
            <pc:sldMk cId="4145520566" sldId="263"/>
            <ac:picMk id="3" creationId="{036B1DFC-E021-7A9B-017F-6F4C9DB2E494}"/>
          </ac:picMkLst>
        </pc:picChg>
        <pc:picChg chg="add del mod">
          <ac:chgData name="Mohamed Faizel" userId="S::mfaizel@knights.ucf.edu::25f35b7b-5e6c-4d69-9ee8-619e5cdd583d" providerId="AD" clId="Web-{3C43A2DC-08E7-B6F3-FC2A-5822A83837C8}" dt="2022-09-16T01:27:34.341" v="10"/>
          <ac:picMkLst>
            <pc:docMk/>
            <pc:sldMk cId="4145520566" sldId="263"/>
            <ac:picMk id="6" creationId="{8CEA41C1-2D85-1A02-9AB5-4CA756D83632}"/>
          </ac:picMkLst>
        </pc:picChg>
      </pc:sldChg>
      <pc:sldChg chg="addSp delSp modSp">
        <pc:chgData name="Mohamed Faizel" userId="S::mfaizel@knights.ucf.edu::25f35b7b-5e6c-4d69-9ee8-619e5cdd583d" providerId="AD" clId="Web-{3C43A2DC-08E7-B6F3-FC2A-5822A83837C8}" dt="2022-09-16T01:33:41.573" v="114" actId="1076"/>
        <pc:sldMkLst>
          <pc:docMk/>
          <pc:sldMk cId="2980061513" sldId="306"/>
        </pc:sldMkLst>
        <pc:spChg chg="mod">
          <ac:chgData name="Mohamed Faizel" userId="S::mfaizel@knights.ucf.edu::25f35b7b-5e6c-4d69-9ee8-619e5cdd583d" providerId="AD" clId="Web-{3C43A2DC-08E7-B6F3-FC2A-5822A83837C8}" dt="2022-09-16T01:33:34.779" v="113" actId="1076"/>
          <ac:spMkLst>
            <pc:docMk/>
            <pc:sldMk cId="2980061513" sldId="306"/>
            <ac:spMk id="2" creationId="{E88E50F6-2E58-78C8-A6CD-0EA63BD60361}"/>
          </ac:spMkLst>
        </pc:spChg>
        <pc:spChg chg="del">
          <ac:chgData name="Mohamed Faizel" userId="S::mfaizel@knights.ucf.edu::25f35b7b-5e6c-4d69-9ee8-619e5cdd583d" providerId="AD" clId="Web-{3C43A2DC-08E7-B6F3-FC2A-5822A83837C8}" dt="2022-09-16T01:27:59.626" v="15"/>
          <ac:spMkLst>
            <pc:docMk/>
            <pc:sldMk cId="2980061513" sldId="306"/>
            <ac:spMk id="3" creationId="{B8E90C86-ADB0-32FE-D7E3-05E289FD795C}"/>
          </ac:spMkLst>
        </pc:spChg>
        <pc:spChg chg="add mod">
          <ac:chgData name="Mohamed Faizel" userId="S::mfaizel@knights.ucf.edu::25f35b7b-5e6c-4d69-9ee8-619e5cdd583d" providerId="AD" clId="Web-{3C43A2DC-08E7-B6F3-FC2A-5822A83837C8}" dt="2022-09-16T01:28:05.670" v="16" actId="1076"/>
          <ac:spMkLst>
            <pc:docMk/>
            <pc:sldMk cId="2980061513" sldId="306"/>
            <ac:spMk id="5" creationId="{00606960-E80F-5648-EAE0-40E6E14C834E}"/>
          </ac:spMkLst>
        </pc:spChg>
        <pc:spChg chg="add mod">
          <ac:chgData name="Mohamed Faizel" userId="S::mfaizel@knights.ucf.edu::25f35b7b-5e6c-4d69-9ee8-619e5cdd583d" providerId="AD" clId="Web-{3C43A2DC-08E7-B6F3-FC2A-5822A83837C8}" dt="2022-09-16T01:31:55.632" v="93" actId="20577"/>
          <ac:spMkLst>
            <pc:docMk/>
            <pc:sldMk cId="2980061513" sldId="306"/>
            <ac:spMk id="6" creationId="{E92236F7-1CA8-1707-05D6-852FCABAFF51}"/>
          </ac:spMkLst>
        </pc:spChg>
        <pc:spChg chg="add del mod">
          <ac:chgData name="Mohamed Faizel" userId="S::mfaizel@knights.ucf.edu::25f35b7b-5e6c-4d69-9ee8-619e5cdd583d" providerId="AD" clId="Web-{3C43A2DC-08E7-B6F3-FC2A-5822A83837C8}" dt="2022-09-16T01:32:10.148" v="97"/>
          <ac:spMkLst>
            <pc:docMk/>
            <pc:sldMk cId="2980061513" sldId="306"/>
            <ac:spMk id="7" creationId="{DD37D609-B781-A0F9-FD1F-A2F47D120C63}"/>
          </ac:spMkLst>
        </pc:spChg>
        <pc:picChg chg="add mod">
          <ac:chgData name="Mohamed Faizel" userId="S::mfaizel@knights.ucf.edu::25f35b7b-5e6c-4d69-9ee8-619e5cdd583d" providerId="AD" clId="Web-{3C43A2DC-08E7-B6F3-FC2A-5822A83837C8}" dt="2022-09-16T01:33:41.573" v="114" actId="1076"/>
          <ac:picMkLst>
            <pc:docMk/>
            <pc:sldMk cId="2980061513" sldId="306"/>
            <ac:picMk id="8" creationId="{D6353B74-B816-D07B-58AD-FD1B2AA7CE4A}"/>
          </ac:picMkLst>
        </pc:picChg>
      </pc:sldChg>
    </pc:docChg>
  </pc:docChgLst>
  <pc:docChgLst>
    <pc:chgData name="Linda Anyosa" userId="S::lanyo001@knights.ucf.edu::56617ff8-b84c-4d9f-a975-752ba4ff68c2" providerId="AD" clId="Web-{CFDE8569-DCDF-471B-8A54-E5EBD41878E6}"/>
    <pc:docChg chg="modSld">
      <pc:chgData name="Linda Anyosa" userId="S::lanyo001@knights.ucf.edu::56617ff8-b84c-4d9f-a975-752ba4ff68c2" providerId="AD" clId="Web-{CFDE8569-DCDF-471B-8A54-E5EBD41878E6}" dt="2022-08-26T15:23:19.009" v="4" actId="20577"/>
      <pc:docMkLst>
        <pc:docMk/>
      </pc:docMkLst>
      <pc:sldChg chg="modSp">
        <pc:chgData name="Linda Anyosa" userId="S::lanyo001@knights.ucf.edu::56617ff8-b84c-4d9f-a975-752ba4ff68c2" providerId="AD" clId="Web-{CFDE8569-DCDF-471B-8A54-E5EBD41878E6}" dt="2022-08-26T15:23:19.009" v="4" actId="20577"/>
        <pc:sldMkLst>
          <pc:docMk/>
          <pc:sldMk cId="1607472255" sldId="256"/>
        </pc:sldMkLst>
        <pc:spChg chg="mod">
          <ac:chgData name="Linda Anyosa" userId="S::lanyo001@knights.ucf.edu::56617ff8-b84c-4d9f-a975-752ba4ff68c2" providerId="AD" clId="Web-{CFDE8569-DCDF-471B-8A54-E5EBD41878E6}" dt="2022-08-26T15:23:19.009" v="4" actId="20577"/>
          <ac:spMkLst>
            <pc:docMk/>
            <pc:sldMk cId="1607472255" sldId="256"/>
            <ac:spMk id="2" creationId="{624893A4-82E7-E76E-85B9-7AD80EB39CF3}"/>
          </ac:spMkLst>
        </pc:spChg>
      </pc:sldChg>
    </pc:docChg>
  </pc:docChgLst>
  <pc:docChgLst>
    <pc:chgData name="Linda Anyosa" userId="S::lanyo001@knights.ucf.edu::56617ff8-b84c-4d9f-a975-752ba4ff68c2" providerId="AD" clId="Web-{BD9ACF91-733A-D44A-7DAC-EBC6605E4662}"/>
    <pc:docChg chg="modSld">
      <pc:chgData name="Linda Anyosa" userId="S::lanyo001@knights.ucf.edu::56617ff8-b84c-4d9f-a975-752ba4ff68c2" providerId="AD" clId="Web-{BD9ACF91-733A-D44A-7DAC-EBC6605E4662}" dt="2022-09-16T15:19:01.821" v="98"/>
      <pc:docMkLst>
        <pc:docMk/>
      </pc:docMkLst>
      <pc:sldChg chg="modSp">
        <pc:chgData name="Linda Anyosa" userId="S::lanyo001@knights.ucf.edu::56617ff8-b84c-4d9f-a975-752ba4ff68c2" providerId="AD" clId="Web-{BD9ACF91-733A-D44A-7DAC-EBC6605E4662}" dt="2022-09-16T14:39:25.893" v="86" actId="20577"/>
        <pc:sldMkLst>
          <pc:docMk/>
          <pc:sldMk cId="1849855196" sldId="257"/>
        </pc:sldMkLst>
        <pc:spChg chg="mod">
          <ac:chgData name="Linda Anyosa" userId="S::lanyo001@knights.ucf.edu::56617ff8-b84c-4d9f-a975-752ba4ff68c2" providerId="AD" clId="Web-{BD9ACF91-733A-D44A-7DAC-EBC6605E4662}" dt="2022-09-16T14:39:25.893" v="86" actId="20577"/>
          <ac:spMkLst>
            <pc:docMk/>
            <pc:sldMk cId="1849855196" sldId="257"/>
            <ac:spMk id="3" creationId="{5EDC2A39-C573-B64F-1C7E-D68D42BAB341}"/>
          </ac:spMkLst>
        </pc:spChg>
      </pc:sldChg>
      <pc:sldChg chg="modSp">
        <pc:chgData name="Linda Anyosa" userId="S::lanyo001@knights.ucf.edu::56617ff8-b84c-4d9f-a975-752ba4ff68c2" providerId="AD" clId="Web-{BD9ACF91-733A-D44A-7DAC-EBC6605E4662}" dt="2022-09-16T14:40:12.099" v="94" actId="20577"/>
        <pc:sldMkLst>
          <pc:docMk/>
          <pc:sldMk cId="2318782587" sldId="258"/>
        </pc:sldMkLst>
        <pc:spChg chg="mod">
          <ac:chgData name="Linda Anyosa" userId="S::lanyo001@knights.ucf.edu::56617ff8-b84c-4d9f-a975-752ba4ff68c2" providerId="AD" clId="Web-{BD9ACF91-733A-D44A-7DAC-EBC6605E4662}" dt="2022-09-16T14:40:12.099" v="94" actId="20577"/>
          <ac:spMkLst>
            <pc:docMk/>
            <pc:sldMk cId="2318782587" sldId="258"/>
            <ac:spMk id="3" creationId="{4A70278B-4820-D7AF-1A63-F8EEEDDF55D8}"/>
          </ac:spMkLst>
        </pc:spChg>
      </pc:sldChg>
      <pc:sldChg chg="modSp">
        <pc:chgData name="Linda Anyosa" userId="S::lanyo001@knights.ucf.edu::56617ff8-b84c-4d9f-a975-752ba4ff68c2" providerId="AD" clId="Web-{BD9ACF91-733A-D44A-7DAC-EBC6605E4662}" dt="2022-09-16T14:34:17.827" v="44" actId="1076"/>
        <pc:sldMkLst>
          <pc:docMk/>
          <pc:sldMk cId="1615536727" sldId="267"/>
        </pc:sldMkLst>
        <pc:spChg chg="mod">
          <ac:chgData name="Linda Anyosa" userId="S::lanyo001@knights.ucf.edu::56617ff8-b84c-4d9f-a975-752ba4ff68c2" providerId="AD" clId="Web-{BD9ACF91-733A-D44A-7DAC-EBC6605E4662}" dt="2022-09-16T14:34:17.827" v="44" actId="1076"/>
          <ac:spMkLst>
            <pc:docMk/>
            <pc:sldMk cId="1615536727" sldId="267"/>
            <ac:spMk id="3" creationId="{7B387EED-A875-4522-986C-283E6876B0D0}"/>
          </ac:spMkLst>
        </pc:spChg>
      </pc:sldChg>
      <pc:sldChg chg="addSp delSp modSp">
        <pc:chgData name="Linda Anyosa" userId="S::lanyo001@knights.ucf.edu::56617ff8-b84c-4d9f-a975-752ba4ff68c2" providerId="AD" clId="Web-{BD9ACF91-733A-D44A-7DAC-EBC6605E4662}" dt="2022-09-16T14:33:22.949" v="34" actId="1076"/>
        <pc:sldMkLst>
          <pc:docMk/>
          <pc:sldMk cId="2837882737" sldId="268"/>
        </pc:sldMkLst>
        <pc:spChg chg="mod">
          <ac:chgData name="Linda Anyosa" userId="S::lanyo001@knights.ucf.edu::56617ff8-b84c-4d9f-a975-752ba4ff68c2" providerId="AD" clId="Web-{BD9ACF91-733A-D44A-7DAC-EBC6605E4662}" dt="2022-09-16T14:30:42.330" v="26" actId="1076"/>
          <ac:spMkLst>
            <pc:docMk/>
            <pc:sldMk cId="2837882737" sldId="268"/>
            <ac:spMk id="3" creationId="{442048EB-6E33-B707-0240-880E819AC75B}"/>
          </ac:spMkLst>
        </pc:spChg>
        <pc:picChg chg="del">
          <ac:chgData name="Linda Anyosa" userId="S::lanyo001@knights.ucf.edu::56617ff8-b84c-4d9f-a975-752ba4ff68c2" providerId="AD" clId="Web-{BD9ACF91-733A-D44A-7DAC-EBC6605E4662}" dt="2022-09-16T14:32:57.182" v="30"/>
          <ac:picMkLst>
            <pc:docMk/>
            <pc:sldMk cId="2837882737" sldId="268"/>
            <ac:picMk id="4" creationId="{A7E291EE-ECF9-F3B3-3F59-8E011FDF8DB7}"/>
          </ac:picMkLst>
        </pc:picChg>
        <pc:picChg chg="add mod">
          <ac:chgData name="Linda Anyosa" userId="S::lanyo001@knights.ucf.edu::56617ff8-b84c-4d9f-a975-752ba4ff68c2" providerId="AD" clId="Web-{BD9ACF91-733A-D44A-7DAC-EBC6605E4662}" dt="2022-09-16T14:33:22.949" v="34" actId="1076"/>
          <ac:picMkLst>
            <pc:docMk/>
            <pc:sldMk cId="2837882737" sldId="268"/>
            <ac:picMk id="5" creationId="{347C52A0-9BF9-F38D-6E8C-4F9E1D439F99}"/>
          </ac:picMkLst>
        </pc:picChg>
      </pc:sldChg>
      <pc:sldChg chg="addSp delSp modSp">
        <pc:chgData name="Linda Anyosa" userId="S::lanyo001@knights.ucf.edu::56617ff8-b84c-4d9f-a975-752ba4ff68c2" providerId="AD" clId="Web-{BD9ACF91-733A-D44A-7DAC-EBC6605E4662}" dt="2022-09-16T14:28:46.932" v="19" actId="1076"/>
        <pc:sldMkLst>
          <pc:docMk/>
          <pc:sldMk cId="2892316150" sldId="269"/>
        </pc:sldMkLst>
        <pc:spChg chg="mod">
          <ac:chgData name="Linda Anyosa" userId="S::lanyo001@knights.ucf.edu::56617ff8-b84c-4d9f-a975-752ba4ff68c2" providerId="AD" clId="Web-{BD9ACF91-733A-D44A-7DAC-EBC6605E4662}" dt="2022-09-16T14:28:07.758" v="14" actId="1076"/>
          <ac:spMkLst>
            <pc:docMk/>
            <pc:sldMk cId="2892316150" sldId="269"/>
            <ac:spMk id="3" creationId="{1FAA66B9-74EA-1FB1-2F94-29E8B154C20E}"/>
          </ac:spMkLst>
        </pc:spChg>
        <pc:picChg chg="del">
          <ac:chgData name="Linda Anyosa" userId="S::lanyo001@knights.ucf.edu::56617ff8-b84c-4d9f-a975-752ba4ff68c2" providerId="AD" clId="Web-{BD9ACF91-733A-D44A-7DAC-EBC6605E4662}" dt="2022-09-16T14:28:17.712" v="15"/>
          <ac:picMkLst>
            <pc:docMk/>
            <pc:sldMk cId="2892316150" sldId="269"/>
            <ac:picMk id="4" creationId="{A8B02384-4654-85D6-1E02-C26E359ACA43}"/>
          </ac:picMkLst>
        </pc:picChg>
        <pc:picChg chg="add mod">
          <ac:chgData name="Linda Anyosa" userId="S::lanyo001@knights.ucf.edu::56617ff8-b84c-4d9f-a975-752ba4ff68c2" providerId="AD" clId="Web-{BD9ACF91-733A-D44A-7DAC-EBC6605E4662}" dt="2022-09-16T14:28:46.932" v="19" actId="1076"/>
          <ac:picMkLst>
            <pc:docMk/>
            <pc:sldMk cId="2892316150" sldId="269"/>
            <ac:picMk id="5" creationId="{44666152-EE83-85AE-A3F3-C83E5EB0E8AF}"/>
          </ac:picMkLst>
        </pc:picChg>
      </pc:sldChg>
      <pc:sldChg chg="modSp">
        <pc:chgData name="Linda Anyosa" userId="S::lanyo001@knights.ucf.edu::56617ff8-b84c-4d9f-a975-752ba4ff68c2" providerId="AD" clId="Web-{BD9ACF91-733A-D44A-7DAC-EBC6605E4662}" dt="2022-09-16T14:41:06.290" v="95" actId="1076"/>
        <pc:sldMkLst>
          <pc:docMk/>
          <pc:sldMk cId="98528445" sldId="270"/>
        </pc:sldMkLst>
        <pc:spChg chg="mod">
          <ac:chgData name="Linda Anyosa" userId="S::lanyo001@knights.ucf.edu::56617ff8-b84c-4d9f-a975-752ba4ff68c2" providerId="AD" clId="Web-{BD9ACF91-733A-D44A-7DAC-EBC6605E4662}" dt="2022-09-16T14:29:06.246" v="20" actId="1076"/>
          <ac:spMkLst>
            <pc:docMk/>
            <pc:sldMk cId="98528445" sldId="270"/>
            <ac:spMk id="3" creationId="{A48B5E8A-0D32-1897-28BD-9662540A4001}"/>
          </ac:spMkLst>
        </pc:spChg>
        <pc:picChg chg="mod">
          <ac:chgData name="Linda Anyosa" userId="S::lanyo001@knights.ucf.edu::56617ff8-b84c-4d9f-a975-752ba4ff68c2" providerId="AD" clId="Web-{BD9ACF91-733A-D44A-7DAC-EBC6605E4662}" dt="2022-09-16T14:41:06.290" v="95" actId="1076"/>
          <ac:picMkLst>
            <pc:docMk/>
            <pc:sldMk cId="98528445" sldId="270"/>
            <ac:picMk id="4" creationId="{B5B9FCB7-D4C8-781F-02E4-D981B9F4CB29}"/>
          </ac:picMkLst>
        </pc:picChg>
      </pc:sldChg>
      <pc:sldChg chg="addSp delSp modSp">
        <pc:chgData name="Linda Anyosa" userId="S::lanyo001@knights.ucf.edu::56617ff8-b84c-4d9f-a975-752ba4ff68c2" providerId="AD" clId="Web-{BD9ACF91-733A-D44A-7DAC-EBC6605E4662}" dt="2022-09-16T14:30:20.094" v="23" actId="20577"/>
        <pc:sldMkLst>
          <pc:docMk/>
          <pc:sldMk cId="1465457422" sldId="271"/>
        </pc:sldMkLst>
        <pc:spChg chg="mod">
          <ac:chgData name="Linda Anyosa" userId="S::lanyo001@knights.ucf.edu::56617ff8-b84c-4d9f-a975-752ba4ff68c2" providerId="AD" clId="Web-{BD9ACF91-733A-D44A-7DAC-EBC6605E4662}" dt="2022-09-16T14:30:20.094" v="23" actId="20577"/>
          <ac:spMkLst>
            <pc:docMk/>
            <pc:sldMk cId="1465457422" sldId="271"/>
            <ac:spMk id="3" creationId="{6452065B-6E37-43AB-9B04-A87AEFA1452F}"/>
          </ac:spMkLst>
        </pc:spChg>
        <pc:picChg chg="del">
          <ac:chgData name="Linda Anyosa" userId="S::lanyo001@knights.ucf.edu::56617ff8-b84c-4d9f-a975-752ba4ff68c2" providerId="AD" clId="Web-{BD9ACF91-733A-D44A-7DAC-EBC6605E4662}" dt="2022-09-16T14:25:41.655" v="0"/>
          <ac:picMkLst>
            <pc:docMk/>
            <pc:sldMk cId="1465457422" sldId="271"/>
            <ac:picMk id="4" creationId="{97D6BCB5-D6E0-7657-00E4-8DAC5E2E8C85}"/>
          </ac:picMkLst>
        </pc:picChg>
        <pc:picChg chg="add mod">
          <ac:chgData name="Linda Anyosa" userId="S::lanyo001@knights.ucf.edu::56617ff8-b84c-4d9f-a975-752ba4ff68c2" providerId="AD" clId="Web-{BD9ACF91-733A-D44A-7DAC-EBC6605E4662}" dt="2022-09-16T14:26:25.314" v="7" actId="1076"/>
          <ac:picMkLst>
            <pc:docMk/>
            <pc:sldMk cId="1465457422" sldId="271"/>
            <ac:picMk id="5" creationId="{3E0AF74E-2E0E-4CFB-3D6C-90DD7C4589C8}"/>
          </ac:picMkLst>
        </pc:picChg>
      </pc:sldChg>
      <pc:sldChg chg="addSp delSp modSp">
        <pc:chgData name="Linda Anyosa" userId="S::lanyo001@knights.ucf.edu::56617ff8-b84c-4d9f-a975-752ba4ff68c2" providerId="AD" clId="Web-{BD9ACF91-733A-D44A-7DAC-EBC6605E4662}" dt="2022-09-16T14:32:41.900" v="29" actId="20577"/>
        <pc:sldMkLst>
          <pc:docMk/>
          <pc:sldMk cId="1162437916" sldId="272"/>
        </pc:sldMkLst>
        <pc:spChg chg="mod">
          <ac:chgData name="Linda Anyosa" userId="S::lanyo001@knights.ucf.edu::56617ff8-b84c-4d9f-a975-752ba4ff68c2" providerId="AD" clId="Web-{BD9ACF91-733A-D44A-7DAC-EBC6605E4662}" dt="2022-09-16T14:32:41.900" v="29" actId="20577"/>
          <ac:spMkLst>
            <pc:docMk/>
            <pc:sldMk cId="1162437916" sldId="272"/>
            <ac:spMk id="3" creationId="{45C1B300-AB83-E9DE-BC33-190942DAE68B}"/>
          </ac:spMkLst>
        </pc:spChg>
        <pc:picChg chg="del">
          <ac:chgData name="Linda Anyosa" userId="S::lanyo001@knights.ucf.edu::56617ff8-b84c-4d9f-a975-752ba4ff68c2" providerId="AD" clId="Web-{BD9ACF91-733A-D44A-7DAC-EBC6605E4662}" dt="2022-09-16T14:27:14.817" v="8"/>
          <ac:picMkLst>
            <pc:docMk/>
            <pc:sldMk cId="1162437916" sldId="272"/>
            <ac:picMk id="4" creationId="{9DAF6CCD-BE51-A973-C7FB-B33FF3099A45}"/>
          </ac:picMkLst>
        </pc:picChg>
        <pc:picChg chg="add mod">
          <ac:chgData name="Linda Anyosa" userId="S::lanyo001@knights.ucf.edu::56617ff8-b84c-4d9f-a975-752ba4ff68c2" providerId="AD" clId="Web-{BD9ACF91-733A-D44A-7DAC-EBC6605E4662}" dt="2022-09-16T14:27:51.444" v="13" actId="1076"/>
          <ac:picMkLst>
            <pc:docMk/>
            <pc:sldMk cId="1162437916" sldId="272"/>
            <ac:picMk id="5" creationId="{1E288399-4046-70DE-7EC2-F15AF0C7A2A9}"/>
          </ac:picMkLst>
        </pc:picChg>
      </pc:sldChg>
      <pc:sldChg chg="addSp delSp modSp">
        <pc:chgData name="Linda Anyosa" userId="S::lanyo001@knights.ucf.edu::56617ff8-b84c-4d9f-a975-752ba4ff68c2" providerId="AD" clId="Web-{BD9ACF91-733A-D44A-7DAC-EBC6605E4662}" dt="2022-09-16T15:19:01.821" v="98"/>
        <pc:sldMkLst>
          <pc:docMk/>
          <pc:sldMk cId="2704483307" sldId="278"/>
        </pc:sldMkLst>
        <pc:spChg chg="del">
          <ac:chgData name="Linda Anyosa" userId="S::lanyo001@knights.ucf.edu::56617ff8-b84c-4d9f-a975-752ba4ff68c2" providerId="AD" clId="Web-{BD9ACF91-733A-D44A-7DAC-EBC6605E4662}" dt="2022-09-16T15:18:49.992" v="96"/>
          <ac:spMkLst>
            <pc:docMk/>
            <pc:sldMk cId="2704483307" sldId="278"/>
            <ac:spMk id="3" creationId="{7DD6D55B-CC0D-E725-19A3-4D24246EE173}"/>
          </ac:spMkLst>
        </pc:spChg>
        <pc:spChg chg="add mod">
          <ac:chgData name="Linda Anyosa" userId="S::lanyo001@knights.ucf.edu::56617ff8-b84c-4d9f-a975-752ba4ff68c2" providerId="AD" clId="Web-{BD9ACF91-733A-D44A-7DAC-EBC6605E4662}" dt="2022-09-16T15:19:01.821" v="98"/>
          <ac:spMkLst>
            <pc:docMk/>
            <pc:sldMk cId="2704483307" sldId="278"/>
            <ac:spMk id="6" creationId="{481CD33E-EA72-71EF-7878-42DE46EFFD38}"/>
          </ac:spMkLst>
        </pc:spChg>
        <pc:picChg chg="add del mod ord">
          <ac:chgData name="Linda Anyosa" userId="S::lanyo001@knights.ucf.edu::56617ff8-b84c-4d9f-a975-752ba4ff68c2" providerId="AD" clId="Web-{BD9ACF91-733A-D44A-7DAC-EBC6605E4662}" dt="2022-09-16T15:19:01.821" v="98"/>
          <ac:picMkLst>
            <pc:docMk/>
            <pc:sldMk cId="2704483307" sldId="278"/>
            <ac:picMk id="4" creationId="{0D1F88C4-3DD7-D361-09A4-5C05BA3B4602}"/>
          </ac:picMkLst>
        </pc:picChg>
      </pc:sldChg>
      <pc:sldChg chg="modSp">
        <pc:chgData name="Linda Anyosa" userId="S::lanyo001@knights.ucf.edu::56617ff8-b84c-4d9f-a975-752ba4ff68c2" providerId="AD" clId="Web-{BD9ACF91-733A-D44A-7DAC-EBC6605E4662}" dt="2022-09-16T14:38:11.482" v="80" actId="1076"/>
        <pc:sldMkLst>
          <pc:docMk/>
          <pc:sldMk cId="2388737043" sldId="299"/>
        </pc:sldMkLst>
        <pc:spChg chg="mod">
          <ac:chgData name="Linda Anyosa" userId="S::lanyo001@knights.ucf.edu::56617ff8-b84c-4d9f-a975-752ba4ff68c2" providerId="AD" clId="Web-{BD9ACF91-733A-D44A-7DAC-EBC6605E4662}" dt="2022-09-16T14:38:11.482" v="80" actId="1076"/>
          <ac:spMkLst>
            <pc:docMk/>
            <pc:sldMk cId="2388737043" sldId="299"/>
            <ac:spMk id="3" creationId="{395EF6AE-CEBE-6F5F-C69F-4FF057715B6D}"/>
          </ac:spMkLst>
        </pc:spChg>
      </pc:sldChg>
      <pc:sldChg chg="modSp">
        <pc:chgData name="Linda Anyosa" userId="S::lanyo001@knights.ucf.edu::56617ff8-b84c-4d9f-a975-752ba4ff68c2" providerId="AD" clId="Web-{BD9ACF91-733A-D44A-7DAC-EBC6605E4662}" dt="2022-09-16T14:34:02.654" v="42" actId="1076"/>
        <pc:sldMkLst>
          <pc:docMk/>
          <pc:sldMk cId="1890967977" sldId="312"/>
        </pc:sldMkLst>
        <pc:spChg chg="mod">
          <ac:chgData name="Linda Anyosa" userId="S::lanyo001@knights.ucf.edu::56617ff8-b84c-4d9f-a975-752ba4ff68c2" providerId="AD" clId="Web-{BD9ACF91-733A-D44A-7DAC-EBC6605E4662}" dt="2022-09-16T14:34:02.654" v="42" actId="1076"/>
          <ac:spMkLst>
            <pc:docMk/>
            <pc:sldMk cId="1890967977" sldId="312"/>
            <ac:spMk id="3" creationId="{B6E63DBB-1A5C-B87D-1653-41FCEDEAD242}"/>
          </ac:spMkLst>
        </pc:spChg>
      </pc:sldChg>
    </pc:docChg>
  </pc:docChgLst>
  <pc:docChgLst>
    <pc:chgData name="Mohamed Faizel" userId="S::mfaizel@knights.ucf.edu::25f35b7b-5e6c-4d69-9ee8-619e5cdd583d" providerId="AD" clId="Web-{08DFC25E-D696-B401-2BCB-CF18168D3E57}"/>
    <pc:docChg chg="modSld">
      <pc:chgData name="Mohamed Faizel" userId="S::mfaizel@knights.ucf.edu::25f35b7b-5e6c-4d69-9ee8-619e5cdd583d" providerId="AD" clId="Web-{08DFC25E-D696-B401-2BCB-CF18168D3E57}" dt="2022-09-18T18:49:44.313" v="160" actId="20577"/>
      <pc:docMkLst>
        <pc:docMk/>
      </pc:docMkLst>
      <pc:sldChg chg="modSp">
        <pc:chgData name="Mohamed Faizel" userId="S::mfaizel@knights.ucf.edu::25f35b7b-5e6c-4d69-9ee8-619e5cdd583d" providerId="AD" clId="Web-{08DFC25E-D696-B401-2BCB-CF18168D3E57}" dt="2022-09-18T18:37:16.133" v="20" actId="14100"/>
        <pc:sldMkLst>
          <pc:docMk/>
          <pc:sldMk cId="3326634517" sldId="262"/>
        </pc:sldMkLst>
        <pc:spChg chg="mod">
          <ac:chgData name="Mohamed Faizel" userId="S::mfaizel@knights.ucf.edu::25f35b7b-5e6c-4d69-9ee8-619e5cdd583d" providerId="AD" clId="Web-{08DFC25E-D696-B401-2BCB-CF18168D3E57}" dt="2022-09-18T18:37:16.133" v="20" actId="14100"/>
          <ac:spMkLst>
            <pc:docMk/>
            <pc:sldMk cId="3326634517" sldId="262"/>
            <ac:spMk id="6" creationId="{1666FB1F-EE65-8DB5-3A99-943600D2264B}"/>
          </ac:spMkLst>
        </pc:spChg>
        <pc:spChg chg="mod">
          <ac:chgData name="Mohamed Faizel" userId="S::mfaizel@knights.ucf.edu::25f35b7b-5e6c-4d69-9ee8-619e5cdd583d" providerId="AD" clId="Web-{08DFC25E-D696-B401-2BCB-CF18168D3E57}" dt="2022-09-18T18:37:10.804" v="17" actId="20577"/>
          <ac:spMkLst>
            <pc:docMk/>
            <pc:sldMk cId="3326634517" sldId="262"/>
            <ac:spMk id="7" creationId="{BFF06C10-64F5-10BC-844D-D4903CE53A73}"/>
          </ac:spMkLst>
        </pc:spChg>
        <pc:spChg chg="mod">
          <ac:chgData name="Mohamed Faizel" userId="S::mfaizel@knights.ucf.edu::25f35b7b-5e6c-4d69-9ee8-619e5cdd583d" providerId="AD" clId="Web-{08DFC25E-D696-B401-2BCB-CF18168D3E57}" dt="2022-09-18T18:37:14.086" v="19" actId="20577"/>
          <ac:spMkLst>
            <pc:docMk/>
            <pc:sldMk cId="3326634517" sldId="262"/>
            <ac:spMk id="8" creationId="{97675B9B-6F09-FAA6-E6F3-BF8BD19B6193}"/>
          </ac:spMkLst>
        </pc:spChg>
      </pc:sldChg>
      <pc:sldChg chg="modSp">
        <pc:chgData name="Mohamed Faizel" userId="S::mfaizel@knights.ucf.edu::25f35b7b-5e6c-4d69-9ee8-619e5cdd583d" providerId="AD" clId="Web-{08DFC25E-D696-B401-2BCB-CF18168D3E57}" dt="2022-09-18T18:37:01.445" v="13" actId="1076"/>
        <pc:sldMkLst>
          <pc:docMk/>
          <pc:sldMk cId="4145520566" sldId="263"/>
        </pc:sldMkLst>
        <pc:spChg chg="mod">
          <ac:chgData name="Mohamed Faizel" userId="S::mfaizel@knights.ucf.edu::25f35b7b-5e6c-4d69-9ee8-619e5cdd583d" providerId="AD" clId="Web-{08DFC25E-D696-B401-2BCB-CF18168D3E57}" dt="2022-09-18T18:36:58.070" v="12" actId="1076"/>
          <ac:spMkLst>
            <pc:docMk/>
            <pc:sldMk cId="4145520566" sldId="263"/>
            <ac:spMk id="4" creationId="{F3C28F2B-954F-2917-227C-AD976A8AC887}"/>
          </ac:spMkLst>
        </pc:spChg>
        <pc:spChg chg="mod">
          <ac:chgData name="Mohamed Faizel" userId="S::mfaizel@knights.ucf.edu::25f35b7b-5e6c-4d69-9ee8-619e5cdd583d" providerId="AD" clId="Web-{08DFC25E-D696-B401-2BCB-CF18168D3E57}" dt="2022-09-18T18:37:01.445" v="13" actId="1076"/>
          <ac:spMkLst>
            <pc:docMk/>
            <pc:sldMk cId="4145520566" sldId="263"/>
            <ac:spMk id="5" creationId="{2165D66F-DDEA-13FF-EF42-58100BFEC9D9}"/>
          </ac:spMkLst>
        </pc:spChg>
      </pc:sldChg>
      <pc:sldChg chg="addSp delSp modSp">
        <pc:chgData name="Mohamed Faizel" userId="S::mfaizel@knights.ucf.edu::25f35b7b-5e6c-4d69-9ee8-619e5cdd583d" providerId="AD" clId="Web-{08DFC25E-D696-B401-2BCB-CF18168D3E57}" dt="2022-09-18T18:49:44.313" v="160" actId="20577"/>
        <pc:sldMkLst>
          <pc:docMk/>
          <pc:sldMk cId="2018144787" sldId="265"/>
        </pc:sldMkLst>
        <pc:spChg chg="del">
          <ac:chgData name="Mohamed Faizel" userId="S::mfaizel@knights.ucf.edu::25f35b7b-5e6c-4d69-9ee8-619e5cdd583d" providerId="AD" clId="Web-{08DFC25E-D696-B401-2BCB-CF18168D3E57}" dt="2022-09-18T18:11:51.306" v="0"/>
          <ac:spMkLst>
            <pc:docMk/>
            <pc:sldMk cId="2018144787" sldId="265"/>
            <ac:spMk id="3" creationId="{B15AF470-51C9-56BD-A3E3-41E005DAB50D}"/>
          </ac:spMkLst>
        </pc:spChg>
        <pc:spChg chg="add">
          <ac:chgData name="Mohamed Faizel" userId="S::mfaizel@knights.ucf.edu::25f35b7b-5e6c-4d69-9ee8-619e5cdd583d" providerId="AD" clId="Web-{08DFC25E-D696-B401-2BCB-CF18168D3E57}" dt="2022-09-18T18:19:27.163" v="6"/>
          <ac:spMkLst>
            <pc:docMk/>
            <pc:sldMk cId="2018144787" sldId="265"/>
            <ac:spMk id="5" creationId="{7339F75A-FCB5-3D0A-4AC4-7D730EB35CF1}"/>
          </ac:spMkLst>
        </pc:spChg>
        <pc:spChg chg="add mod">
          <ac:chgData name="Mohamed Faizel" userId="S::mfaizel@knights.ucf.edu::25f35b7b-5e6c-4d69-9ee8-619e5cdd583d" providerId="AD" clId="Web-{08DFC25E-D696-B401-2BCB-CF18168D3E57}" dt="2022-09-18T18:41:35.236" v="94" actId="1076"/>
          <ac:spMkLst>
            <pc:docMk/>
            <pc:sldMk cId="2018144787" sldId="265"/>
            <ac:spMk id="7" creationId="{488EF5EF-254E-A77D-0FDE-F705ACB15CEC}"/>
          </ac:spMkLst>
        </pc:spChg>
        <pc:spChg chg="add mod">
          <ac:chgData name="Mohamed Faizel" userId="S::mfaizel@knights.ucf.edu::25f35b7b-5e6c-4d69-9ee8-619e5cdd583d" providerId="AD" clId="Web-{08DFC25E-D696-B401-2BCB-CF18168D3E57}" dt="2022-09-18T18:49:44.313" v="160" actId="20577"/>
          <ac:spMkLst>
            <pc:docMk/>
            <pc:sldMk cId="2018144787" sldId="265"/>
            <ac:spMk id="8" creationId="{606046BF-6341-2D4A-D361-9903811A2D3B}"/>
          </ac:spMkLst>
        </pc:spChg>
        <pc:picChg chg="add mod">
          <ac:chgData name="Mohamed Faizel" userId="S::mfaizel@knights.ucf.edu::25f35b7b-5e6c-4d69-9ee8-619e5cdd583d" providerId="AD" clId="Web-{08DFC25E-D696-B401-2BCB-CF18168D3E57}" dt="2022-09-18T18:41:28.361" v="93" actId="1076"/>
          <ac:picMkLst>
            <pc:docMk/>
            <pc:sldMk cId="2018144787" sldId="265"/>
            <ac:picMk id="4" creationId="{12978EB4-621B-A2B9-5B0E-90D7B8C782E8}"/>
          </ac:picMkLst>
        </pc:picChg>
      </pc:sldChg>
      <pc:sldChg chg="modSp">
        <pc:chgData name="Mohamed Faizel" userId="S::mfaizel@knights.ucf.edu::25f35b7b-5e6c-4d69-9ee8-619e5cdd583d" providerId="AD" clId="Web-{08DFC25E-D696-B401-2BCB-CF18168D3E57}" dt="2022-09-18T18:37:37.415" v="25" actId="1076"/>
        <pc:sldMkLst>
          <pc:docMk/>
          <pc:sldMk cId="2980061513" sldId="306"/>
        </pc:sldMkLst>
        <pc:spChg chg="mod">
          <ac:chgData name="Mohamed Faizel" userId="S::mfaizel@knights.ucf.edu::25f35b7b-5e6c-4d69-9ee8-619e5cdd583d" providerId="AD" clId="Web-{08DFC25E-D696-B401-2BCB-CF18168D3E57}" dt="2022-09-18T18:37:32.618" v="24" actId="1076"/>
          <ac:spMkLst>
            <pc:docMk/>
            <pc:sldMk cId="2980061513" sldId="306"/>
            <ac:spMk id="5" creationId="{00606960-E80F-5648-EAE0-40E6E14C834E}"/>
          </ac:spMkLst>
        </pc:spChg>
        <pc:spChg chg="mod">
          <ac:chgData name="Mohamed Faizel" userId="S::mfaizel@knights.ucf.edu::25f35b7b-5e6c-4d69-9ee8-619e5cdd583d" providerId="AD" clId="Web-{08DFC25E-D696-B401-2BCB-CF18168D3E57}" dt="2022-09-18T18:37:37.415" v="25" actId="1076"/>
          <ac:spMkLst>
            <pc:docMk/>
            <pc:sldMk cId="2980061513" sldId="306"/>
            <ac:spMk id="6" creationId="{E92236F7-1CA8-1707-05D6-852FCABAFF51}"/>
          </ac:spMkLst>
        </pc:spChg>
      </pc:sldChg>
    </pc:docChg>
  </pc:docChgLst>
  <pc:docChgLst>
    <pc:chgData name="Andrew O'Reilly" userId="899c4857-37e9-4cac-b5bf-ccd92e721d34" providerId="ADAL" clId="{432139CC-FC84-4A5E-BDA8-4A0FAB2AF99E}"/>
    <pc:docChg chg="undo custSel addSld delSld modSld">
      <pc:chgData name="Andrew O'Reilly" userId="899c4857-37e9-4cac-b5bf-ccd92e721d34" providerId="ADAL" clId="{432139CC-FC84-4A5E-BDA8-4A0FAB2AF99E}" dt="2022-09-22T14:08:34.706" v="6347" actId="1076"/>
      <pc:docMkLst>
        <pc:docMk/>
      </pc:docMkLst>
      <pc:sldChg chg="addSp modSp mod modNotesTx">
        <pc:chgData name="Andrew O'Reilly" userId="899c4857-37e9-4cac-b5bf-ccd92e721d34" providerId="ADAL" clId="{432139CC-FC84-4A5E-BDA8-4A0FAB2AF99E}" dt="2022-09-20T18:33:17.086" v="5208" actId="14100"/>
        <pc:sldMkLst>
          <pc:docMk/>
          <pc:sldMk cId="994692307" sldId="261"/>
        </pc:sldMkLst>
        <pc:picChg chg="add mod">
          <ac:chgData name="Andrew O'Reilly" userId="899c4857-37e9-4cac-b5bf-ccd92e721d34" providerId="ADAL" clId="{432139CC-FC84-4A5E-BDA8-4A0FAB2AF99E}" dt="2022-09-20T18:33:17.086" v="5208" actId="14100"/>
          <ac:picMkLst>
            <pc:docMk/>
            <pc:sldMk cId="994692307" sldId="261"/>
            <ac:picMk id="6" creationId="{DF076A2B-3532-6284-9D61-AEA44912E0ED}"/>
          </ac:picMkLst>
        </pc:picChg>
        <pc:picChg chg="add mod">
          <ac:chgData name="Andrew O'Reilly" userId="899c4857-37e9-4cac-b5bf-ccd92e721d34" providerId="ADAL" clId="{432139CC-FC84-4A5E-BDA8-4A0FAB2AF99E}" dt="2022-09-18T14:21:37.817" v="7" actId="1076"/>
          <ac:picMkLst>
            <pc:docMk/>
            <pc:sldMk cId="994692307" sldId="261"/>
            <ac:picMk id="1026" creationId="{5C5BCEEF-D6C5-FB85-A439-FBCDB9D12836}"/>
          </ac:picMkLst>
        </pc:picChg>
      </pc:sldChg>
      <pc:sldChg chg="addSp delSp modSp mod modTransition modAnim modNotesTx">
        <pc:chgData name="Andrew O'Reilly" userId="899c4857-37e9-4cac-b5bf-ccd92e721d34" providerId="ADAL" clId="{432139CC-FC84-4A5E-BDA8-4A0FAB2AF99E}" dt="2022-09-20T18:33:30.640" v="5210" actId="14100"/>
        <pc:sldMkLst>
          <pc:docMk/>
          <pc:sldMk cId="1081395400" sldId="266"/>
        </pc:sldMkLst>
        <pc:spChg chg="add del mod">
          <ac:chgData name="Andrew O'Reilly" userId="899c4857-37e9-4cac-b5bf-ccd92e721d34" providerId="ADAL" clId="{432139CC-FC84-4A5E-BDA8-4A0FAB2AF99E}" dt="2022-09-18T16:03:26.427" v="2873" actId="1076"/>
          <ac:spMkLst>
            <pc:docMk/>
            <pc:sldMk cId="1081395400" sldId="266"/>
            <ac:spMk id="3" creationId="{0B40296C-4A0A-AD44-C581-0A079CDE2216}"/>
          </ac:spMkLst>
        </pc:spChg>
        <pc:picChg chg="add mod">
          <ac:chgData name="Andrew O'Reilly" userId="899c4857-37e9-4cac-b5bf-ccd92e721d34" providerId="ADAL" clId="{432139CC-FC84-4A5E-BDA8-4A0FAB2AF99E}" dt="2022-09-18T14:21:32.311" v="6" actId="1076"/>
          <ac:picMkLst>
            <pc:docMk/>
            <pc:sldMk cId="1081395400" sldId="266"/>
            <ac:picMk id="5" creationId="{C411027E-3C5F-1EDA-AB3E-6E940B6236F2}"/>
          </ac:picMkLst>
        </pc:picChg>
        <pc:picChg chg="add del mod">
          <ac:chgData name="Andrew O'Reilly" userId="899c4857-37e9-4cac-b5bf-ccd92e721d34" providerId="ADAL" clId="{432139CC-FC84-4A5E-BDA8-4A0FAB2AF99E}" dt="2022-09-18T16:01:56.045" v="2661" actId="22"/>
          <ac:picMkLst>
            <pc:docMk/>
            <pc:sldMk cId="1081395400" sldId="266"/>
            <ac:picMk id="7" creationId="{896EB49D-7D62-8F8E-BD63-0DD85A653E7A}"/>
          </ac:picMkLst>
        </pc:picChg>
        <pc:picChg chg="add del mod">
          <ac:chgData name="Andrew O'Reilly" userId="899c4857-37e9-4cac-b5bf-ccd92e721d34" providerId="ADAL" clId="{432139CC-FC84-4A5E-BDA8-4A0FAB2AF99E}" dt="2022-09-18T16:22:42.476" v="3876"/>
          <ac:picMkLst>
            <pc:docMk/>
            <pc:sldMk cId="1081395400" sldId="266"/>
            <ac:picMk id="10" creationId="{2250E5C4-97F9-ED7C-EC1E-5B2DEF3AE42E}"/>
          </ac:picMkLst>
        </pc:picChg>
        <pc:picChg chg="add mod">
          <ac:chgData name="Andrew O'Reilly" userId="899c4857-37e9-4cac-b5bf-ccd92e721d34" providerId="ADAL" clId="{432139CC-FC84-4A5E-BDA8-4A0FAB2AF99E}" dt="2022-09-20T18:33:30.640" v="5210" actId="14100"/>
          <ac:picMkLst>
            <pc:docMk/>
            <pc:sldMk cId="1081395400" sldId="266"/>
            <ac:picMk id="17" creationId="{9A5BF978-DC90-6FC9-807E-C8D2A867F9BB}"/>
          </ac:picMkLst>
        </pc:picChg>
      </pc:sldChg>
      <pc:sldChg chg="addSp delSp modSp mod modTransition modAnim modNotesTx">
        <pc:chgData name="Andrew O'Reilly" userId="899c4857-37e9-4cac-b5bf-ccd92e721d34" providerId="ADAL" clId="{432139CC-FC84-4A5E-BDA8-4A0FAB2AF99E}" dt="2022-09-20T18:33:44.729" v="5213" actId="14100"/>
        <pc:sldMkLst>
          <pc:docMk/>
          <pc:sldMk cId="1615536727" sldId="267"/>
        </pc:sldMkLst>
        <pc:spChg chg="mod">
          <ac:chgData name="Andrew O'Reilly" userId="899c4857-37e9-4cac-b5bf-ccd92e721d34" providerId="ADAL" clId="{432139CC-FC84-4A5E-BDA8-4A0FAB2AF99E}" dt="2022-09-18T16:28:49.980" v="3998" actId="20577"/>
          <ac:spMkLst>
            <pc:docMk/>
            <pc:sldMk cId="1615536727" sldId="267"/>
            <ac:spMk id="2" creationId="{95ED823D-AD3C-90B6-E01C-FDDBF18DCB38}"/>
          </ac:spMkLst>
        </pc:spChg>
        <pc:spChg chg="mod">
          <ac:chgData name="Andrew O'Reilly" userId="899c4857-37e9-4cac-b5bf-ccd92e721d34" providerId="ADAL" clId="{432139CC-FC84-4A5E-BDA8-4A0FAB2AF99E}" dt="2022-09-18T16:29:01.624" v="4040" actId="20577"/>
          <ac:spMkLst>
            <pc:docMk/>
            <pc:sldMk cId="1615536727" sldId="267"/>
            <ac:spMk id="3" creationId="{7B387EED-A875-4522-986C-283E6876B0D0}"/>
          </ac:spMkLst>
        </pc:spChg>
        <pc:picChg chg="add mod">
          <ac:chgData name="Andrew O'Reilly" userId="899c4857-37e9-4cac-b5bf-ccd92e721d34" providerId="ADAL" clId="{432139CC-FC84-4A5E-BDA8-4A0FAB2AF99E}" dt="2022-09-18T14:21:49.288" v="11"/>
          <ac:picMkLst>
            <pc:docMk/>
            <pc:sldMk cId="1615536727" sldId="267"/>
            <ac:picMk id="5" creationId="{94FE1AA2-E49A-CF55-FAEB-97EFCB4C92A6}"/>
          </ac:picMkLst>
        </pc:picChg>
        <pc:picChg chg="add del mod">
          <ac:chgData name="Andrew O'Reilly" userId="899c4857-37e9-4cac-b5bf-ccd92e721d34" providerId="ADAL" clId="{432139CC-FC84-4A5E-BDA8-4A0FAB2AF99E}" dt="2022-09-18T16:28:41.729" v="3982"/>
          <ac:picMkLst>
            <pc:docMk/>
            <pc:sldMk cId="1615536727" sldId="267"/>
            <ac:picMk id="8" creationId="{9E4C65EA-DE03-5EA1-4CEA-CDD887E5E0EE}"/>
          </ac:picMkLst>
        </pc:picChg>
        <pc:picChg chg="add del mod">
          <ac:chgData name="Andrew O'Reilly" userId="899c4857-37e9-4cac-b5bf-ccd92e721d34" providerId="ADAL" clId="{432139CC-FC84-4A5E-BDA8-4A0FAB2AF99E}" dt="2022-09-18T16:31:22.142" v="4221"/>
          <ac:picMkLst>
            <pc:docMk/>
            <pc:sldMk cId="1615536727" sldId="267"/>
            <ac:picMk id="13" creationId="{D0449B0A-0BCD-0867-2541-6685F688C367}"/>
          </ac:picMkLst>
        </pc:picChg>
        <pc:picChg chg="add mod">
          <ac:chgData name="Andrew O'Reilly" userId="899c4857-37e9-4cac-b5bf-ccd92e721d34" providerId="ADAL" clId="{432139CC-FC84-4A5E-BDA8-4A0FAB2AF99E}" dt="2022-09-20T18:33:44.729" v="5213" actId="14100"/>
          <ac:picMkLst>
            <pc:docMk/>
            <pc:sldMk cId="1615536727" sldId="267"/>
            <ac:picMk id="18" creationId="{560414BC-09EB-5C27-DA4A-EEF0BF1596F7}"/>
          </ac:picMkLst>
        </pc:picChg>
      </pc:sldChg>
      <pc:sldChg chg="addSp delSp modSp mod modTransition modAnim modNotesTx">
        <pc:chgData name="Andrew O'Reilly" userId="899c4857-37e9-4cac-b5bf-ccd92e721d34" providerId="ADAL" clId="{432139CC-FC84-4A5E-BDA8-4A0FAB2AF99E}" dt="2022-09-20T18:33:53.765" v="5216" actId="14100"/>
        <pc:sldMkLst>
          <pc:docMk/>
          <pc:sldMk cId="2837882737" sldId="268"/>
        </pc:sldMkLst>
        <pc:spChg chg="mod">
          <ac:chgData name="Andrew O'Reilly" userId="899c4857-37e9-4cac-b5bf-ccd92e721d34" providerId="ADAL" clId="{432139CC-FC84-4A5E-BDA8-4A0FAB2AF99E}" dt="2022-09-18T16:35:38.984" v="4232" actId="20577"/>
          <ac:spMkLst>
            <pc:docMk/>
            <pc:sldMk cId="2837882737" sldId="268"/>
            <ac:spMk id="3" creationId="{442048EB-6E33-B707-0240-880E819AC75B}"/>
          </ac:spMkLst>
        </pc:spChg>
        <pc:picChg chg="add mod">
          <ac:chgData name="Andrew O'Reilly" userId="899c4857-37e9-4cac-b5bf-ccd92e721d34" providerId="ADAL" clId="{432139CC-FC84-4A5E-BDA8-4A0FAB2AF99E}" dt="2022-09-18T14:21:46.274" v="10"/>
          <ac:picMkLst>
            <pc:docMk/>
            <pc:sldMk cId="2837882737" sldId="268"/>
            <ac:picMk id="4" creationId="{D806F6A1-5C1C-BA3A-E8D8-CE844663A614}"/>
          </ac:picMkLst>
        </pc:picChg>
        <pc:picChg chg="add del mod">
          <ac:chgData name="Andrew O'Reilly" userId="899c4857-37e9-4cac-b5bf-ccd92e721d34" providerId="ADAL" clId="{432139CC-FC84-4A5E-BDA8-4A0FAB2AF99E}" dt="2022-09-18T16:35:50.947" v="4233"/>
          <ac:picMkLst>
            <pc:docMk/>
            <pc:sldMk cId="2837882737" sldId="268"/>
            <ac:picMk id="8" creationId="{6A638261-838F-3100-2EE9-A7B1C72725C6}"/>
          </ac:picMkLst>
        </pc:picChg>
        <pc:picChg chg="add mod">
          <ac:chgData name="Andrew O'Reilly" userId="899c4857-37e9-4cac-b5bf-ccd92e721d34" providerId="ADAL" clId="{432139CC-FC84-4A5E-BDA8-4A0FAB2AF99E}" dt="2022-09-20T18:33:53.765" v="5216" actId="14100"/>
          <ac:picMkLst>
            <pc:docMk/>
            <pc:sldMk cId="2837882737" sldId="268"/>
            <ac:picMk id="13" creationId="{19B6B6F4-5BAA-4081-B3B8-B47A63F141D0}"/>
          </ac:picMkLst>
        </pc:picChg>
      </pc:sldChg>
      <pc:sldChg chg="addSp delSp modSp mod modNotesTx">
        <pc:chgData name="Andrew O'Reilly" userId="899c4857-37e9-4cac-b5bf-ccd92e721d34" providerId="ADAL" clId="{432139CC-FC84-4A5E-BDA8-4A0FAB2AF99E}" dt="2022-09-20T18:34:04.855" v="5218" actId="14100"/>
        <pc:sldMkLst>
          <pc:docMk/>
          <pc:sldMk cId="3874057448" sldId="273"/>
        </pc:sldMkLst>
        <pc:spChg chg="del">
          <ac:chgData name="Andrew O'Reilly" userId="899c4857-37e9-4cac-b5bf-ccd92e721d34" providerId="ADAL" clId="{432139CC-FC84-4A5E-BDA8-4A0FAB2AF99E}" dt="2022-09-18T14:22:52.749" v="23" actId="478"/>
          <ac:spMkLst>
            <pc:docMk/>
            <pc:sldMk cId="3874057448" sldId="273"/>
            <ac:spMk id="6" creationId="{A57EF1D2-FA8B-DA7E-7E61-734471AFFA0A}"/>
          </ac:spMkLst>
        </pc:spChg>
        <pc:picChg chg="add mod">
          <ac:chgData name="Andrew O'Reilly" userId="899c4857-37e9-4cac-b5bf-ccd92e721d34" providerId="ADAL" clId="{432139CC-FC84-4A5E-BDA8-4A0FAB2AF99E}" dt="2022-09-18T14:21:59.708" v="14"/>
          <ac:picMkLst>
            <pc:docMk/>
            <pc:sldMk cId="3874057448" sldId="273"/>
            <ac:picMk id="3" creationId="{4981612B-C87D-F95D-20E2-B1A347B5793F}"/>
          </ac:picMkLst>
        </pc:picChg>
        <pc:picChg chg="add del mod">
          <ac:chgData name="Andrew O'Reilly" userId="899c4857-37e9-4cac-b5bf-ccd92e721d34" providerId="ADAL" clId="{432139CC-FC84-4A5E-BDA8-4A0FAB2AF99E}" dt="2022-09-18T14:22:47.087" v="22"/>
          <ac:picMkLst>
            <pc:docMk/>
            <pc:sldMk cId="3874057448" sldId="273"/>
            <ac:picMk id="4" creationId="{F2208EEB-4ECF-F57A-75CD-D8994FE6A453}"/>
          </ac:picMkLst>
        </pc:picChg>
        <pc:picChg chg="add mod">
          <ac:chgData name="Andrew O'Reilly" userId="899c4857-37e9-4cac-b5bf-ccd92e721d34" providerId="ADAL" clId="{432139CC-FC84-4A5E-BDA8-4A0FAB2AF99E}" dt="2022-09-20T18:34:04.855" v="5218" actId="14100"/>
          <ac:picMkLst>
            <pc:docMk/>
            <pc:sldMk cId="3874057448" sldId="273"/>
            <ac:picMk id="8" creationId="{05839A12-B969-4917-F5D3-92ECC6450D20}"/>
          </ac:picMkLst>
        </pc:picChg>
        <pc:picChg chg="del">
          <ac:chgData name="Andrew O'Reilly" userId="899c4857-37e9-4cac-b5bf-ccd92e721d34" providerId="ADAL" clId="{432139CC-FC84-4A5E-BDA8-4A0FAB2AF99E}" dt="2022-09-18T14:22:36.122" v="20" actId="478"/>
          <ac:picMkLst>
            <pc:docMk/>
            <pc:sldMk cId="3874057448" sldId="273"/>
            <ac:picMk id="2050" creationId="{A6041FFA-F6FE-8592-4089-E166AE552468}"/>
          </ac:picMkLst>
        </pc:picChg>
        <pc:picChg chg="del">
          <ac:chgData name="Andrew O'Reilly" userId="899c4857-37e9-4cac-b5bf-ccd92e721d34" providerId="ADAL" clId="{432139CC-FC84-4A5E-BDA8-4A0FAB2AF99E}" dt="2022-09-18T14:22:32.365" v="19" actId="478"/>
          <ac:picMkLst>
            <pc:docMk/>
            <pc:sldMk cId="3874057448" sldId="273"/>
            <ac:picMk id="2052" creationId="{1B7FF59C-3D30-0D66-723E-A61904A68C12}"/>
          </ac:picMkLst>
        </pc:picChg>
        <pc:picChg chg="add mod">
          <ac:chgData name="Andrew O'Reilly" userId="899c4857-37e9-4cac-b5bf-ccd92e721d34" providerId="ADAL" clId="{432139CC-FC84-4A5E-BDA8-4A0FAB2AF99E}" dt="2022-09-18T14:34:30.989" v="535" actId="1076"/>
          <ac:picMkLst>
            <pc:docMk/>
            <pc:sldMk cId="3874057448" sldId="273"/>
            <ac:picMk id="5122" creationId="{D13B29B3-EE08-9FE7-CAE1-0181DFC78D54}"/>
          </ac:picMkLst>
        </pc:picChg>
        <pc:picChg chg="add mod">
          <ac:chgData name="Andrew O'Reilly" userId="899c4857-37e9-4cac-b5bf-ccd92e721d34" providerId="ADAL" clId="{432139CC-FC84-4A5E-BDA8-4A0FAB2AF99E}" dt="2022-09-18T14:34:29.570" v="534" actId="1076"/>
          <ac:picMkLst>
            <pc:docMk/>
            <pc:sldMk cId="3874057448" sldId="273"/>
            <ac:picMk id="5124" creationId="{FF489E8B-4748-B634-B918-96C8A43D74DA}"/>
          </ac:picMkLst>
        </pc:picChg>
      </pc:sldChg>
      <pc:sldChg chg="addSp delSp modSp mod modTransition modAnim">
        <pc:chgData name="Andrew O'Reilly" userId="899c4857-37e9-4cac-b5bf-ccd92e721d34" providerId="ADAL" clId="{432139CC-FC84-4A5E-BDA8-4A0FAB2AF99E}" dt="2022-09-20T18:34:16.429" v="5221" actId="14100"/>
        <pc:sldMkLst>
          <pc:docMk/>
          <pc:sldMk cId="3478922035" sldId="274"/>
        </pc:sldMkLst>
        <pc:spChg chg="mod">
          <ac:chgData name="Andrew O'Reilly" userId="899c4857-37e9-4cac-b5bf-ccd92e721d34" providerId="ADAL" clId="{432139CC-FC84-4A5E-BDA8-4A0FAB2AF99E}" dt="2022-09-18T16:50:21.710" v="4366" actId="27636"/>
          <ac:spMkLst>
            <pc:docMk/>
            <pc:sldMk cId="3478922035" sldId="274"/>
            <ac:spMk id="3" creationId="{6D59343A-1CC9-449C-DADD-008E906D69A5}"/>
          </ac:spMkLst>
        </pc:spChg>
        <pc:picChg chg="add mod">
          <ac:chgData name="Andrew O'Reilly" userId="899c4857-37e9-4cac-b5bf-ccd92e721d34" providerId="ADAL" clId="{432139CC-FC84-4A5E-BDA8-4A0FAB2AF99E}" dt="2022-09-18T14:22:00.566" v="15"/>
          <ac:picMkLst>
            <pc:docMk/>
            <pc:sldMk cId="3478922035" sldId="274"/>
            <ac:picMk id="4" creationId="{71073619-B2C4-6B89-BB75-AA54D5AAD18A}"/>
          </ac:picMkLst>
        </pc:picChg>
        <pc:picChg chg="add del mod">
          <ac:chgData name="Andrew O'Reilly" userId="899c4857-37e9-4cac-b5bf-ccd92e721d34" providerId="ADAL" clId="{432139CC-FC84-4A5E-BDA8-4A0FAB2AF99E}" dt="2022-09-18T16:47:25.787" v="4327"/>
          <ac:picMkLst>
            <pc:docMk/>
            <pc:sldMk cId="3478922035" sldId="274"/>
            <ac:picMk id="7" creationId="{5EEB9C46-8047-EEBE-1C01-3597182A9826}"/>
          </ac:picMkLst>
        </pc:picChg>
        <pc:picChg chg="add del mod">
          <ac:chgData name="Andrew O'Reilly" userId="899c4857-37e9-4cac-b5bf-ccd92e721d34" providerId="ADAL" clId="{432139CC-FC84-4A5E-BDA8-4A0FAB2AF99E}" dt="2022-09-18T16:48:14.835" v="4329"/>
          <ac:picMkLst>
            <pc:docMk/>
            <pc:sldMk cId="3478922035" sldId="274"/>
            <ac:picMk id="12" creationId="{FEFB2DCA-01BB-A297-1E15-B6C3B255DD0D}"/>
          </ac:picMkLst>
        </pc:picChg>
        <pc:picChg chg="add mod">
          <ac:chgData name="Andrew O'Reilly" userId="899c4857-37e9-4cac-b5bf-ccd92e721d34" providerId="ADAL" clId="{432139CC-FC84-4A5E-BDA8-4A0FAB2AF99E}" dt="2022-09-20T18:34:16.429" v="5221" actId="14100"/>
          <ac:picMkLst>
            <pc:docMk/>
            <pc:sldMk cId="3478922035" sldId="274"/>
            <ac:picMk id="17" creationId="{6063AD05-A65F-6A7C-F0C6-1A17A4B45C73}"/>
          </ac:picMkLst>
        </pc:picChg>
        <pc:picChg chg="add mod">
          <ac:chgData name="Andrew O'Reilly" userId="899c4857-37e9-4cac-b5bf-ccd92e721d34" providerId="ADAL" clId="{432139CC-FC84-4A5E-BDA8-4A0FAB2AF99E}" dt="2022-09-18T16:50:19.064" v="4364" actId="14100"/>
          <ac:picMkLst>
            <pc:docMk/>
            <pc:sldMk cId="3478922035" sldId="274"/>
            <ac:picMk id="20" creationId="{5FBE498D-CB34-ED2E-EF0E-68FC0817F2B6}"/>
          </ac:picMkLst>
        </pc:picChg>
        <pc:picChg chg="del">
          <ac:chgData name="Andrew O'Reilly" userId="899c4857-37e9-4cac-b5bf-ccd92e721d34" providerId="ADAL" clId="{432139CC-FC84-4A5E-BDA8-4A0FAB2AF99E}" dt="2022-09-18T14:34:50.629" v="536" actId="21"/>
          <ac:picMkLst>
            <pc:docMk/>
            <pc:sldMk cId="3478922035" sldId="274"/>
            <ac:picMk id="1026" creationId="{F8E97EEA-7B13-9EC0-8DCC-CB73F3F01BB8}"/>
          </ac:picMkLst>
        </pc:picChg>
        <pc:picChg chg="mod">
          <ac:chgData name="Andrew O'Reilly" userId="899c4857-37e9-4cac-b5bf-ccd92e721d34" providerId="ADAL" clId="{432139CC-FC84-4A5E-BDA8-4A0FAB2AF99E}" dt="2022-09-18T16:50:07.530" v="4360" actId="1076"/>
          <ac:picMkLst>
            <pc:docMk/>
            <pc:sldMk cId="3478922035" sldId="274"/>
            <ac:picMk id="1028" creationId="{C0401220-39CA-A595-FFC8-272584EC0D72}"/>
          </ac:picMkLst>
        </pc:picChg>
      </pc:sldChg>
      <pc:sldChg chg="addSp delSp modSp mod modTransition modAnim modNotesTx">
        <pc:chgData name="Andrew O'Reilly" userId="899c4857-37e9-4cac-b5bf-ccd92e721d34" providerId="ADAL" clId="{432139CC-FC84-4A5E-BDA8-4A0FAB2AF99E}" dt="2022-09-20T18:34:21.920" v="5222" actId="14100"/>
        <pc:sldMkLst>
          <pc:docMk/>
          <pc:sldMk cId="1709242310" sldId="275"/>
        </pc:sldMkLst>
        <pc:spChg chg="del mod">
          <ac:chgData name="Andrew O'Reilly" userId="899c4857-37e9-4cac-b5bf-ccd92e721d34" providerId="ADAL" clId="{432139CC-FC84-4A5E-BDA8-4A0FAB2AF99E}" dt="2022-09-18T15:37:31.631" v="1453" actId="478"/>
          <ac:spMkLst>
            <pc:docMk/>
            <pc:sldMk cId="1709242310" sldId="275"/>
            <ac:spMk id="3" creationId="{F84EA01B-D02F-6CA0-5A84-47491A342B7C}"/>
          </ac:spMkLst>
        </pc:spChg>
        <pc:spChg chg="add del mod">
          <ac:chgData name="Andrew O'Reilly" userId="899c4857-37e9-4cac-b5bf-ccd92e721d34" providerId="ADAL" clId="{432139CC-FC84-4A5E-BDA8-4A0FAB2AF99E}" dt="2022-09-18T15:37:43.207" v="1455" actId="478"/>
          <ac:spMkLst>
            <pc:docMk/>
            <pc:sldMk cId="1709242310" sldId="275"/>
            <ac:spMk id="8" creationId="{4F852850-7439-A89E-4167-3BFE4FEF6BD0}"/>
          </ac:spMkLst>
        </pc:spChg>
        <pc:graphicFrameChg chg="add del mod">
          <ac:chgData name="Andrew O'Reilly" userId="899c4857-37e9-4cac-b5bf-ccd92e721d34" providerId="ADAL" clId="{432139CC-FC84-4A5E-BDA8-4A0FAB2AF99E}" dt="2022-09-18T15:36:18.337" v="1297"/>
          <ac:graphicFrameMkLst>
            <pc:docMk/>
            <pc:sldMk cId="1709242310" sldId="275"/>
            <ac:graphicFrameMk id="5" creationId="{F5872BE3-DEA5-D446-FC92-019DB56FA1E3}"/>
          </ac:graphicFrameMkLst>
        </pc:graphicFrameChg>
        <pc:graphicFrameChg chg="add mod modGraphic">
          <ac:chgData name="Andrew O'Reilly" userId="899c4857-37e9-4cac-b5bf-ccd92e721d34" providerId="ADAL" clId="{432139CC-FC84-4A5E-BDA8-4A0FAB2AF99E}" dt="2022-09-18T17:05:32.696" v="4569" actId="20577"/>
          <ac:graphicFrameMkLst>
            <pc:docMk/>
            <pc:sldMk cId="1709242310" sldId="275"/>
            <ac:graphicFrameMk id="6" creationId="{E7AFB2FA-8A2D-1EB1-2BC4-61FD90682AEC}"/>
          </ac:graphicFrameMkLst>
        </pc:graphicFrameChg>
        <pc:picChg chg="add mod">
          <ac:chgData name="Andrew O'Reilly" userId="899c4857-37e9-4cac-b5bf-ccd92e721d34" providerId="ADAL" clId="{432139CC-FC84-4A5E-BDA8-4A0FAB2AF99E}" dt="2022-09-18T14:22:05.342" v="16"/>
          <ac:picMkLst>
            <pc:docMk/>
            <pc:sldMk cId="1709242310" sldId="275"/>
            <ac:picMk id="4" creationId="{88DA5E86-6C7B-62D3-A1B6-91A82D328359}"/>
          </ac:picMkLst>
        </pc:picChg>
        <pc:picChg chg="add del mod">
          <ac:chgData name="Andrew O'Reilly" userId="899c4857-37e9-4cac-b5bf-ccd92e721d34" providerId="ADAL" clId="{432139CC-FC84-4A5E-BDA8-4A0FAB2AF99E}" dt="2022-09-18T15:45:27.015" v="1496"/>
          <ac:picMkLst>
            <pc:docMk/>
            <pc:sldMk cId="1709242310" sldId="275"/>
            <ac:picMk id="11" creationId="{9A7D0F21-9F29-AC5A-A263-A5F3DA794ECC}"/>
          </ac:picMkLst>
        </pc:picChg>
        <pc:picChg chg="add mod">
          <ac:chgData name="Andrew O'Reilly" userId="899c4857-37e9-4cac-b5bf-ccd92e721d34" providerId="ADAL" clId="{432139CC-FC84-4A5E-BDA8-4A0FAB2AF99E}" dt="2022-09-20T18:34:21.920" v="5222" actId="14100"/>
          <ac:picMkLst>
            <pc:docMk/>
            <pc:sldMk cId="1709242310" sldId="275"/>
            <ac:picMk id="16" creationId="{D47DDBB8-F5B9-B983-EAEC-CA872985BBB2}"/>
          </ac:picMkLst>
        </pc:picChg>
      </pc:sldChg>
      <pc:sldChg chg="addSp delSp modSp mod modNotesTx">
        <pc:chgData name="Andrew O'Reilly" userId="899c4857-37e9-4cac-b5bf-ccd92e721d34" providerId="ADAL" clId="{432139CC-FC84-4A5E-BDA8-4A0FAB2AF99E}" dt="2022-09-20T18:34:26.765" v="5223" actId="14100"/>
        <pc:sldMkLst>
          <pc:docMk/>
          <pc:sldMk cId="2481240921" sldId="276"/>
        </pc:sldMkLst>
        <pc:spChg chg="del mod">
          <ac:chgData name="Andrew O'Reilly" userId="899c4857-37e9-4cac-b5bf-ccd92e721d34" providerId="ADAL" clId="{432139CC-FC84-4A5E-BDA8-4A0FAB2AF99E}" dt="2022-09-18T15:55:10.093" v="1641" actId="478"/>
          <ac:spMkLst>
            <pc:docMk/>
            <pc:sldMk cId="2481240921" sldId="276"/>
            <ac:spMk id="3" creationId="{877E5DD7-4468-2405-ACA0-95564B9FA0B1}"/>
          </ac:spMkLst>
        </pc:spChg>
        <pc:graphicFrameChg chg="add del">
          <ac:chgData name="Andrew O'Reilly" userId="899c4857-37e9-4cac-b5bf-ccd92e721d34" providerId="ADAL" clId="{432139CC-FC84-4A5E-BDA8-4A0FAB2AF99E}" dt="2022-09-18T15:33:59.723" v="1231" actId="3680"/>
          <ac:graphicFrameMkLst>
            <pc:docMk/>
            <pc:sldMk cId="2481240921" sldId="276"/>
            <ac:graphicFrameMk id="5" creationId="{08E59E91-AE31-E897-5984-ED1ABA757480}"/>
          </ac:graphicFrameMkLst>
        </pc:graphicFrameChg>
        <pc:graphicFrameChg chg="add mod modGraphic">
          <ac:chgData name="Andrew O'Reilly" userId="899c4857-37e9-4cac-b5bf-ccd92e721d34" providerId="ADAL" clId="{432139CC-FC84-4A5E-BDA8-4A0FAB2AF99E}" dt="2022-09-18T17:08:39.881" v="4887" actId="113"/>
          <ac:graphicFrameMkLst>
            <pc:docMk/>
            <pc:sldMk cId="2481240921" sldId="276"/>
            <ac:graphicFrameMk id="6" creationId="{5BF084A8-7184-6709-339E-090B9493D503}"/>
          </ac:graphicFrameMkLst>
        </pc:graphicFrameChg>
        <pc:picChg chg="add mod">
          <ac:chgData name="Andrew O'Reilly" userId="899c4857-37e9-4cac-b5bf-ccd92e721d34" providerId="ADAL" clId="{432139CC-FC84-4A5E-BDA8-4A0FAB2AF99E}" dt="2022-09-18T14:22:06.188" v="17"/>
          <ac:picMkLst>
            <pc:docMk/>
            <pc:sldMk cId="2481240921" sldId="276"/>
            <ac:picMk id="4" creationId="{48719620-5599-13EF-3DB6-A4326AE19845}"/>
          </ac:picMkLst>
        </pc:picChg>
        <pc:picChg chg="add mod">
          <ac:chgData name="Andrew O'Reilly" userId="899c4857-37e9-4cac-b5bf-ccd92e721d34" providerId="ADAL" clId="{432139CC-FC84-4A5E-BDA8-4A0FAB2AF99E}" dt="2022-09-20T18:34:26.765" v="5223" actId="14100"/>
          <ac:picMkLst>
            <pc:docMk/>
            <pc:sldMk cId="2481240921" sldId="276"/>
            <ac:picMk id="10" creationId="{9EEB0575-3347-9BAB-206A-BADD1C701968}"/>
          </ac:picMkLst>
        </pc:picChg>
      </pc:sldChg>
      <pc:sldChg chg="addSp modSp mod">
        <pc:chgData name="Andrew O'Reilly" userId="899c4857-37e9-4cac-b5bf-ccd92e721d34" providerId="ADAL" clId="{432139CC-FC84-4A5E-BDA8-4A0FAB2AF99E}" dt="2022-09-20T18:33:24.436" v="5209" actId="14100"/>
        <pc:sldMkLst>
          <pc:docMk/>
          <pc:sldMk cId="1557210826" sldId="298"/>
        </pc:sldMkLst>
        <pc:picChg chg="add mod">
          <ac:chgData name="Andrew O'Reilly" userId="899c4857-37e9-4cac-b5bf-ccd92e721d34" providerId="ADAL" clId="{432139CC-FC84-4A5E-BDA8-4A0FAB2AF99E}" dt="2022-09-20T18:33:24.436" v="5209" actId="14100"/>
          <ac:picMkLst>
            <pc:docMk/>
            <pc:sldMk cId="1557210826" sldId="298"/>
            <ac:picMk id="6" creationId="{3C8B0F89-E9F5-473C-ABFB-51CC4743E39A}"/>
          </ac:picMkLst>
        </pc:picChg>
      </pc:sldChg>
      <pc:sldChg chg="addSp delSp modSp mod modTransition modAnim">
        <pc:chgData name="Andrew O'Reilly" userId="899c4857-37e9-4cac-b5bf-ccd92e721d34" providerId="ADAL" clId="{432139CC-FC84-4A5E-BDA8-4A0FAB2AF99E}" dt="2022-09-20T18:33:35.322" v="5211" actId="14100"/>
        <pc:sldMkLst>
          <pc:docMk/>
          <pc:sldMk cId="2388737043" sldId="299"/>
        </pc:sldMkLst>
        <pc:spChg chg="mod">
          <ac:chgData name="Andrew O'Reilly" userId="899c4857-37e9-4cac-b5bf-ccd92e721d34" providerId="ADAL" clId="{432139CC-FC84-4A5E-BDA8-4A0FAB2AF99E}" dt="2022-09-18T17:12:24.723" v="5183" actId="20577"/>
          <ac:spMkLst>
            <pc:docMk/>
            <pc:sldMk cId="2388737043" sldId="299"/>
            <ac:spMk id="3" creationId="{395EF6AE-CEBE-6F5F-C69F-4FF057715B6D}"/>
          </ac:spMkLst>
        </pc:spChg>
        <pc:picChg chg="add mod">
          <ac:chgData name="Andrew O'Reilly" userId="899c4857-37e9-4cac-b5bf-ccd92e721d34" providerId="ADAL" clId="{432139CC-FC84-4A5E-BDA8-4A0FAB2AF99E}" dt="2022-09-18T14:21:42.040" v="8"/>
          <ac:picMkLst>
            <pc:docMk/>
            <pc:sldMk cId="2388737043" sldId="299"/>
            <ac:picMk id="4" creationId="{3E3A440F-6A89-3152-41EA-E44930CFC3D4}"/>
          </ac:picMkLst>
        </pc:picChg>
        <pc:picChg chg="add del mod">
          <ac:chgData name="Andrew O'Reilly" userId="899c4857-37e9-4cac-b5bf-ccd92e721d34" providerId="ADAL" clId="{432139CC-FC84-4A5E-BDA8-4A0FAB2AF99E}" dt="2022-09-18T16:25:50.534" v="3978"/>
          <ac:picMkLst>
            <pc:docMk/>
            <pc:sldMk cId="2388737043" sldId="299"/>
            <ac:picMk id="7" creationId="{663F6832-90B2-0D5D-28B1-F964208217C5}"/>
          </ac:picMkLst>
        </pc:picChg>
        <pc:picChg chg="add del mod">
          <ac:chgData name="Andrew O'Reilly" userId="899c4857-37e9-4cac-b5bf-ccd92e721d34" providerId="ADAL" clId="{432139CC-FC84-4A5E-BDA8-4A0FAB2AF99E}" dt="2022-09-18T17:12:28.985" v="5184"/>
          <ac:picMkLst>
            <pc:docMk/>
            <pc:sldMk cId="2388737043" sldId="299"/>
            <ac:picMk id="12" creationId="{A3A76785-A033-6EB0-935A-3819BA5DA421}"/>
          </ac:picMkLst>
        </pc:picChg>
        <pc:picChg chg="add del mod">
          <ac:chgData name="Andrew O'Reilly" userId="899c4857-37e9-4cac-b5bf-ccd92e721d34" providerId="ADAL" clId="{432139CC-FC84-4A5E-BDA8-4A0FAB2AF99E}" dt="2022-09-18T17:12:50.178" v="5187"/>
          <ac:picMkLst>
            <pc:docMk/>
            <pc:sldMk cId="2388737043" sldId="299"/>
            <ac:picMk id="17" creationId="{27026FEF-473F-840B-F1FB-52AE5EA8C17E}"/>
          </ac:picMkLst>
        </pc:picChg>
        <pc:picChg chg="add del mod ord">
          <ac:chgData name="Andrew O'Reilly" userId="899c4857-37e9-4cac-b5bf-ccd92e721d34" providerId="ADAL" clId="{432139CC-FC84-4A5E-BDA8-4A0FAB2AF99E}" dt="2022-09-18T17:12:59.901" v="5188"/>
          <ac:picMkLst>
            <pc:docMk/>
            <pc:sldMk cId="2388737043" sldId="299"/>
            <ac:picMk id="20" creationId="{07EB2025-E970-CCF4-A759-952ADB08C72D}"/>
          </ac:picMkLst>
        </pc:picChg>
        <pc:picChg chg="add mod">
          <ac:chgData name="Andrew O'Reilly" userId="899c4857-37e9-4cac-b5bf-ccd92e721d34" providerId="ADAL" clId="{432139CC-FC84-4A5E-BDA8-4A0FAB2AF99E}" dt="2022-09-20T18:33:35.322" v="5211" actId="14100"/>
          <ac:picMkLst>
            <pc:docMk/>
            <pc:sldMk cId="2388737043" sldId="299"/>
            <ac:picMk id="21" creationId="{D196A76A-17CF-0C45-C083-BC3ACD2B420D}"/>
          </ac:picMkLst>
        </pc:picChg>
      </pc:sldChg>
      <pc:sldChg chg="addSp delSp modSp mod">
        <pc:chgData name="Andrew O'Reilly" userId="899c4857-37e9-4cac-b5bf-ccd92e721d34" providerId="ADAL" clId="{432139CC-FC84-4A5E-BDA8-4A0FAB2AF99E}" dt="2022-09-20T18:34:01.205" v="5217" actId="14100"/>
        <pc:sldMkLst>
          <pc:docMk/>
          <pc:sldMk cId="1942338548" sldId="300"/>
        </pc:sldMkLst>
        <pc:picChg chg="add del mod">
          <ac:chgData name="Andrew O'Reilly" userId="899c4857-37e9-4cac-b5bf-ccd92e721d34" providerId="ADAL" clId="{432139CC-FC84-4A5E-BDA8-4A0FAB2AF99E}" dt="2022-09-18T14:22:28.412" v="18" actId="478"/>
          <ac:picMkLst>
            <pc:docMk/>
            <pc:sldMk cId="1942338548" sldId="300"/>
            <ac:picMk id="4" creationId="{0140BA79-D888-D9CF-38AA-B52CCD909CC3}"/>
          </ac:picMkLst>
        </pc:picChg>
        <pc:picChg chg="add mod">
          <ac:chgData name="Andrew O'Reilly" userId="899c4857-37e9-4cac-b5bf-ccd92e721d34" providerId="ADAL" clId="{432139CC-FC84-4A5E-BDA8-4A0FAB2AF99E}" dt="2022-09-20T18:34:01.205" v="5217" actId="14100"/>
          <ac:picMkLst>
            <pc:docMk/>
            <pc:sldMk cId="1942338548" sldId="300"/>
            <ac:picMk id="8" creationId="{AA671D92-42D0-3086-4CE7-45EC4FD37381}"/>
          </ac:picMkLst>
        </pc:picChg>
      </pc:sldChg>
      <pc:sldChg chg="modSp mod">
        <pc:chgData name="Andrew O'Reilly" userId="899c4857-37e9-4cac-b5bf-ccd92e721d34" providerId="ADAL" clId="{432139CC-FC84-4A5E-BDA8-4A0FAB2AF99E}" dt="2022-09-18T16:01:32.014" v="2649" actId="1076"/>
        <pc:sldMkLst>
          <pc:docMk/>
          <pc:sldMk cId="211412093" sldId="307"/>
        </pc:sldMkLst>
        <pc:spChg chg="mod">
          <ac:chgData name="Andrew O'Reilly" userId="899c4857-37e9-4cac-b5bf-ccd92e721d34" providerId="ADAL" clId="{432139CC-FC84-4A5E-BDA8-4A0FAB2AF99E}" dt="2022-09-18T16:01:32.014" v="2649" actId="1076"/>
          <ac:spMkLst>
            <pc:docMk/>
            <pc:sldMk cId="211412093" sldId="307"/>
            <ac:spMk id="11" creationId="{06F6917D-1FD9-AE51-02B7-469352EFD4FB}"/>
          </ac:spMkLst>
        </pc:spChg>
      </pc:sldChg>
      <pc:sldChg chg="addSp modSp mod modNotesTx">
        <pc:chgData name="Andrew O'Reilly" userId="899c4857-37e9-4cac-b5bf-ccd92e721d34" providerId="ADAL" clId="{432139CC-FC84-4A5E-BDA8-4A0FAB2AF99E}" dt="2022-09-20T18:33:40.344" v="5212" actId="14100"/>
        <pc:sldMkLst>
          <pc:docMk/>
          <pc:sldMk cId="1360733773" sldId="311"/>
        </pc:sldMkLst>
        <pc:picChg chg="add mod">
          <ac:chgData name="Andrew O'Reilly" userId="899c4857-37e9-4cac-b5bf-ccd92e721d34" providerId="ADAL" clId="{432139CC-FC84-4A5E-BDA8-4A0FAB2AF99E}" dt="2022-09-18T14:21:43.954" v="9"/>
          <ac:picMkLst>
            <pc:docMk/>
            <pc:sldMk cId="1360733773" sldId="311"/>
            <ac:picMk id="3" creationId="{64BCD775-C3A1-90FA-8C80-7F492CB4F776}"/>
          </ac:picMkLst>
        </pc:picChg>
        <pc:picChg chg="add mod">
          <ac:chgData name="Andrew O'Reilly" userId="899c4857-37e9-4cac-b5bf-ccd92e721d34" providerId="ADAL" clId="{432139CC-FC84-4A5E-BDA8-4A0FAB2AF99E}" dt="2022-09-20T18:33:40.344" v="5212" actId="14100"/>
          <ac:picMkLst>
            <pc:docMk/>
            <pc:sldMk cId="1360733773" sldId="311"/>
            <ac:picMk id="9" creationId="{5BBC4AEA-4042-B074-1FE4-50894FF13B9E}"/>
          </ac:picMkLst>
        </pc:picChg>
      </pc:sldChg>
      <pc:sldChg chg="addSp delSp modSp mod modTransition modAnim modNotesTx">
        <pc:chgData name="Andrew O'Reilly" userId="899c4857-37e9-4cac-b5bf-ccd92e721d34" providerId="ADAL" clId="{432139CC-FC84-4A5E-BDA8-4A0FAB2AF99E}" dt="2022-09-20T18:33:48.874" v="5214" actId="14100"/>
        <pc:sldMkLst>
          <pc:docMk/>
          <pc:sldMk cId="1890967977" sldId="312"/>
        </pc:sldMkLst>
        <pc:spChg chg="mod">
          <ac:chgData name="Andrew O'Reilly" userId="899c4857-37e9-4cac-b5bf-ccd92e721d34" providerId="ADAL" clId="{432139CC-FC84-4A5E-BDA8-4A0FAB2AF99E}" dt="2022-09-18T16:08:53.245" v="3297" actId="20577"/>
          <ac:spMkLst>
            <pc:docMk/>
            <pc:sldMk cId="1890967977" sldId="312"/>
            <ac:spMk id="3" creationId="{B6E63DBB-1A5C-B87D-1653-41FCEDEAD242}"/>
          </ac:spMkLst>
        </pc:spChg>
        <pc:picChg chg="add mod">
          <ac:chgData name="Andrew O'Reilly" userId="899c4857-37e9-4cac-b5bf-ccd92e721d34" providerId="ADAL" clId="{432139CC-FC84-4A5E-BDA8-4A0FAB2AF99E}" dt="2022-09-18T14:21:50.548" v="12"/>
          <ac:picMkLst>
            <pc:docMk/>
            <pc:sldMk cId="1890967977" sldId="312"/>
            <ac:picMk id="5" creationId="{9F30A934-72FC-1DE8-A24F-81943A25085F}"/>
          </ac:picMkLst>
        </pc:picChg>
        <pc:picChg chg="add del mod">
          <ac:chgData name="Andrew O'Reilly" userId="899c4857-37e9-4cac-b5bf-ccd92e721d34" providerId="ADAL" clId="{432139CC-FC84-4A5E-BDA8-4A0FAB2AF99E}" dt="2022-09-18T16:33:18.690" v="4224"/>
          <ac:picMkLst>
            <pc:docMk/>
            <pc:sldMk cId="1890967977" sldId="312"/>
            <ac:picMk id="8" creationId="{C76ED37B-4279-476C-726E-80BCF1E2EDBE}"/>
          </ac:picMkLst>
        </pc:picChg>
        <pc:picChg chg="add mod">
          <ac:chgData name="Andrew O'Reilly" userId="899c4857-37e9-4cac-b5bf-ccd92e721d34" providerId="ADAL" clId="{432139CC-FC84-4A5E-BDA8-4A0FAB2AF99E}" dt="2022-09-20T18:33:48.874" v="5214" actId="14100"/>
          <ac:picMkLst>
            <pc:docMk/>
            <pc:sldMk cId="1890967977" sldId="312"/>
            <ac:picMk id="13" creationId="{65B77BB6-30C0-E8E9-83B3-D90AE0400997}"/>
          </ac:picMkLst>
        </pc:picChg>
      </pc:sldChg>
      <pc:sldChg chg="addSp modSp mod modNotesTx">
        <pc:chgData name="Andrew O'Reilly" userId="899c4857-37e9-4cac-b5bf-ccd92e721d34" providerId="ADAL" clId="{432139CC-FC84-4A5E-BDA8-4A0FAB2AF99E}" dt="2022-09-22T14:08:34.706" v="6347" actId="1076"/>
        <pc:sldMkLst>
          <pc:docMk/>
          <pc:sldMk cId="3062346085" sldId="313"/>
        </pc:sldMkLst>
        <pc:graphicFrameChg chg="modGraphic">
          <ac:chgData name="Andrew O'Reilly" userId="899c4857-37e9-4cac-b5bf-ccd92e721d34" providerId="ADAL" clId="{432139CC-FC84-4A5E-BDA8-4A0FAB2AF99E}" dt="2022-09-22T14:06:43.958" v="6296" actId="20577"/>
          <ac:graphicFrameMkLst>
            <pc:docMk/>
            <pc:sldMk cId="3062346085" sldId="313"/>
            <ac:graphicFrameMk id="5" creationId="{419F5D35-DC86-3149-2E74-A45C0F245CB1}"/>
          </ac:graphicFrameMkLst>
        </pc:graphicFrameChg>
        <pc:picChg chg="add mod">
          <ac:chgData name="Andrew O'Reilly" userId="899c4857-37e9-4cac-b5bf-ccd92e721d34" providerId="ADAL" clId="{432139CC-FC84-4A5E-BDA8-4A0FAB2AF99E}" dt="2022-09-22T14:00:44.450" v="5224"/>
          <ac:picMkLst>
            <pc:docMk/>
            <pc:sldMk cId="3062346085" sldId="313"/>
            <ac:picMk id="3" creationId="{8DB9DE23-D8B5-F9D9-FA4F-D297ABB450C1}"/>
          </ac:picMkLst>
        </pc:picChg>
        <pc:picChg chg="mod">
          <ac:chgData name="Andrew O'Reilly" userId="899c4857-37e9-4cac-b5bf-ccd92e721d34" providerId="ADAL" clId="{432139CC-FC84-4A5E-BDA8-4A0FAB2AF99E}" dt="2022-09-22T14:08:34.706" v="6347" actId="1076"/>
          <ac:picMkLst>
            <pc:docMk/>
            <pc:sldMk cId="3062346085" sldId="313"/>
            <ac:picMk id="4" creationId="{A62F36DB-F621-973D-7D06-C8F6191E8550}"/>
          </ac:picMkLst>
        </pc:picChg>
      </pc:sldChg>
      <pc:sldChg chg="addSp delSp modSp add mod modTransition modAnim modNotesTx">
        <pc:chgData name="Andrew O'Reilly" userId="899c4857-37e9-4cac-b5bf-ccd92e721d34" providerId="ADAL" clId="{432139CC-FC84-4A5E-BDA8-4A0FAB2AF99E}" dt="2022-09-20T18:34:08.669" v="5219" actId="14100"/>
        <pc:sldMkLst>
          <pc:docMk/>
          <pc:sldMk cId="4029921596" sldId="316"/>
        </pc:sldMkLst>
        <pc:spChg chg="add del mod">
          <ac:chgData name="Andrew O'Reilly" userId="899c4857-37e9-4cac-b5bf-ccd92e721d34" providerId="ADAL" clId="{432139CC-FC84-4A5E-BDA8-4A0FAB2AF99E}" dt="2022-09-18T14:23:42.129" v="38"/>
          <ac:spMkLst>
            <pc:docMk/>
            <pc:sldMk cId="4029921596" sldId="316"/>
            <ac:spMk id="4" creationId="{5B8C582C-8421-70EA-7D75-7BFCE23408ED}"/>
          </ac:spMkLst>
        </pc:spChg>
        <pc:spChg chg="add mod">
          <ac:chgData name="Andrew O'Reilly" userId="899c4857-37e9-4cac-b5bf-ccd92e721d34" providerId="ADAL" clId="{432139CC-FC84-4A5E-BDA8-4A0FAB2AF99E}" dt="2022-09-18T16:13:41.567" v="3869" actId="20577"/>
          <ac:spMkLst>
            <pc:docMk/>
            <pc:sldMk cId="4029921596" sldId="316"/>
            <ac:spMk id="5" creationId="{FB21FDEC-54CF-01BE-50AA-DE5429EF2EAA}"/>
          </ac:spMkLst>
        </pc:spChg>
        <pc:picChg chg="add del mod">
          <ac:chgData name="Andrew O'Reilly" userId="899c4857-37e9-4cac-b5bf-ccd92e721d34" providerId="ADAL" clId="{432139CC-FC84-4A5E-BDA8-4A0FAB2AF99E}" dt="2022-09-18T16:38:29.767" v="4237"/>
          <ac:picMkLst>
            <pc:docMk/>
            <pc:sldMk cId="4029921596" sldId="316"/>
            <ac:picMk id="8" creationId="{059F59C1-7A9D-4022-1CC1-5EE4DA5FA93E}"/>
          </ac:picMkLst>
        </pc:picChg>
        <pc:picChg chg="add del mod">
          <ac:chgData name="Andrew O'Reilly" userId="899c4857-37e9-4cac-b5bf-ccd92e721d34" providerId="ADAL" clId="{432139CC-FC84-4A5E-BDA8-4A0FAB2AF99E}" dt="2022-09-18T16:39:15.037" v="4239"/>
          <ac:picMkLst>
            <pc:docMk/>
            <pc:sldMk cId="4029921596" sldId="316"/>
            <ac:picMk id="13" creationId="{8C86FEB7-1C94-EF9E-00B4-7512F4E2F021}"/>
          </ac:picMkLst>
        </pc:picChg>
        <pc:picChg chg="add del mod">
          <ac:chgData name="Andrew O'Reilly" userId="899c4857-37e9-4cac-b5bf-ccd92e721d34" providerId="ADAL" clId="{432139CC-FC84-4A5E-BDA8-4A0FAB2AF99E}" dt="2022-09-18T16:40:00.398" v="4241"/>
          <ac:picMkLst>
            <pc:docMk/>
            <pc:sldMk cId="4029921596" sldId="316"/>
            <ac:picMk id="18" creationId="{57C656D1-9BFD-2426-534E-AFC8D9D81CA6}"/>
          </ac:picMkLst>
        </pc:picChg>
        <pc:picChg chg="add mod">
          <ac:chgData name="Andrew O'Reilly" userId="899c4857-37e9-4cac-b5bf-ccd92e721d34" providerId="ADAL" clId="{432139CC-FC84-4A5E-BDA8-4A0FAB2AF99E}" dt="2022-09-20T18:34:08.669" v="5219" actId="14100"/>
          <ac:picMkLst>
            <pc:docMk/>
            <pc:sldMk cId="4029921596" sldId="316"/>
            <ac:picMk id="23" creationId="{31FA36DB-A082-3069-B3CA-C78B344CC271}"/>
          </ac:picMkLst>
        </pc:picChg>
        <pc:picChg chg="del">
          <ac:chgData name="Andrew O'Reilly" userId="899c4857-37e9-4cac-b5bf-ccd92e721d34" providerId="ADAL" clId="{432139CC-FC84-4A5E-BDA8-4A0FAB2AF99E}" dt="2022-09-18T14:23:03.850" v="28" actId="478"/>
          <ac:picMkLst>
            <pc:docMk/>
            <pc:sldMk cId="4029921596" sldId="316"/>
            <ac:picMk id="5122" creationId="{D13B29B3-EE08-9FE7-CAE1-0181DFC78D54}"/>
          </ac:picMkLst>
        </pc:picChg>
        <pc:picChg chg="add mod">
          <ac:chgData name="Andrew O'Reilly" userId="899c4857-37e9-4cac-b5bf-ccd92e721d34" providerId="ADAL" clId="{432139CC-FC84-4A5E-BDA8-4A0FAB2AF99E}" dt="2022-09-18T14:23:37.616" v="35" actId="14100"/>
          <ac:picMkLst>
            <pc:docMk/>
            <pc:sldMk cId="4029921596" sldId="316"/>
            <ac:picMk id="13314" creationId="{D2F1C0DD-9110-7001-491E-EE0607C98667}"/>
          </ac:picMkLst>
        </pc:picChg>
      </pc:sldChg>
      <pc:sldChg chg="addSp delSp modSp add mod modTransition modAnim">
        <pc:chgData name="Andrew O'Reilly" userId="899c4857-37e9-4cac-b5bf-ccd92e721d34" providerId="ADAL" clId="{432139CC-FC84-4A5E-BDA8-4A0FAB2AF99E}" dt="2022-09-20T18:34:12.018" v="5220" actId="14100"/>
        <pc:sldMkLst>
          <pc:docMk/>
          <pc:sldMk cId="2103987023" sldId="317"/>
        </pc:sldMkLst>
        <pc:spChg chg="mod">
          <ac:chgData name="Andrew O'Reilly" userId="899c4857-37e9-4cac-b5bf-ccd92e721d34" providerId="ADAL" clId="{432139CC-FC84-4A5E-BDA8-4A0FAB2AF99E}" dt="2022-09-18T16:45:19.063" v="4324" actId="20577"/>
          <ac:spMkLst>
            <pc:docMk/>
            <pc:sldMk cId="2103987023" sldId="317"/>
            <ac:spMk id="5" creationId="{FB21FDEC-54CF-01BE-50AA-DE5429EF2EAA}"/>
          </ac:spMkLst>
        </pc:spChg>
        <pc:picChg chg="add del mod">
          <ac:chgData name="Andrew O'Reilly" userId="899c4857-37e9-4cac-b5bf-ccd92e721d34" providerId="ADAL" clId="{432139CC-FC84-4A5E-BDA8-4A0FAB2AF99E}" dt="2022-09-18T16:42:22.869" v="4244"/>
          <ac:picMkLst>
            <pc:docMk/>
            <pc:sldMk cId="2103987023" sldId="317"/>
            <ac:picMk id="7" creationId="{828DBF61-E3AB-0300-D2EA-2BEA75386C78}"/>
          </ac:picMkLst>
        </pc:picChg>
        <pc:picChg chg="add del mod">
          <ac:chgData name="Andrew O'Reilly" userId="899c4857-37e9-4cac-b5bf-ccd92e721d34" providerId="ADAL" clId="{432139CC-FC84-4A5E-BDA8-4A0FAB2AF99E}" dt="2022-09-18T16:44:06.952" v="4254"/>
          <ac:picMkLst>
            <pc:docMk/>
            <pc:sldMk cId="2103987023" sldId="317"/>
            <ac:picMk id="12" creationId="{2E7C66FB-B001-372F-7721-E0BFDD2B1856}"/>
          </ac:picMkLst>
        </pc:picChg>
        <pc:picChg chg="add del mod">
          <ac:chgData name="Andrew O'Reilly" userId="899c4857-37e9-4cac-b5bf-ccd92e721d34" providerId="ADAL" clId="{432139CC-FC84-4A5E-BDA8-4A0FAB2AF99E}" dt="2022-09-18T16:45:02.655" v="4256"/>
          <ac:picMkLst>
            <pc:docMk/>
            <pc:sldMk cId="2103987023" sldId="317"/>
            <ac:picMk id="17" creationId="{A63297A5-A7D6-EDFD-0BB8-3354B2B8D6C6}"/>
          </ac:picMkLst>
        </pc:picChg>
        <pc:picChg chg="add mod">
          <ac:chgData name="Andrew O'Reilly" userId="899c4857-37e9-4cac-b5bf-ccd92e721d34" providerId="ADAL" clId="{432139CC-FC84-4A5E-BDA8-4A0FAB2AF99E}" dt="2022-09-20T18:34:12.018" v="5220" actId="14100"/>
          <ac:picMkLst>
            <pc:docMk/>
            <pc:sldMk cId="2103987023" sldId="317"/>
            <ac:picMk id="21" creationId="{93820369-89CF-10A1-5037-C3AB8D917C08}"/>
          </ac:picMkLst>
        </pc:picChg>
        <pc:picChg chg="add del">
          <ac:chgData name="Andrew O'Reilly" userId="899c4857-37e9-4cac-b5bf-ccd92e721d34" providerId="ADAL" clId="{432139CC-FC84-4A5E-BDA8-4A0FAB2AF99E}" dt="2022-09-18T14:30:31.162" v="360" actId="478"/>
          <ac:picMkLst>
            <pc:docMk/>
            <pc:sldMk cId="2103987023" sldId="317"/>
            <ac:picMk id="13314" creationId="{D2F1C0DD-9110-7001-491E-EE0607C98667}"/>
          </ac:picMkLst>
        </pc:picChg>
        <pc:picChg chg="add del mod">
          <ac:chgData name="Andrew O'Reilly" userId="899c4857-37e9-4cac-b5bf-ccd92e721d34" providerId="ADAL" clId="{432139CC-FC84-4A5E-BDA8-4A0FAB2AF99E}" dt="2022-09-18T16:43:30.206" v="4245" actId="478"/>
          <ac:picMkLst>
            <pc:docMk/>
            <pc:sldMk cId="2103987023" sldId="317"/>
            <ac:picMk id="14338" creationId="{27E85157-C87E-5E48-E5E3-B39945B17720}"/>
          </ac:picMkLst>
        </pc:picChg>
        <pc:picChg chg="add mod">
          <ac:chgData name="Andrew O'Reilly" userId="899c4857-37e9-4cac-b5bf-ccd92e721d34" providerId="ADAL" clId="{432139CC-FC84-4A5E-BDA8-4A0FAB2AF99E}" dt="2022-09-18T16:43:53.771" v="4252" actId="14100"/>
          <ac:picMkLst>
            <pc:docMk/>
            <pc:sldMk cId="2103987023" sldId="317"/>
            <ac:picMk id="14340" creationId="{52814405-B347-4A55-7037-C3DF10CB007B}"/>
          </ac:picMkLst>
        </pc:picChg>
      </pc:sldChg>
      <pc:sldChg chg="addSp delSp modSp add del mod">
        <pc:chgData name="Andrew O'Reilly" userId="899c4857-37e9-4cac-b5bf-ccd92e721d34" providerId="ADAL" clId="{432139CC-FC84-4A5E-BDA8-4A0FAB2AF99E}" dt="2022-09-18T16:50:42.279" v="4367" actId="2696"/>
        <pc:sldMkLst>
          <pc:docMk/>
          <pc:sldMk cId="842963170" sldId="318"/>
        </pc:sldMkLst>
        <pc:spChg chg="mod">
          <ac:chgData name="Andrew O'Reilly" userId="899c4857-37e9-4cac-b5bf-ccd92e721d34" providerId="ADAL" clId="{432139CC-FC84-4A5E-BDA8-4A0FAB2AF99E}" dt="2022-09-18T16:19:50.588" v="3873" actId="1076"/>
          <ac:spMkLst>
            <pc:docMk/>
            <pc:sldMk cId="842963170" sldId="318"/>
            <ac:spMk id="3" creationId="{6D59343A-1CC9-449C-DADD-008E906D69A5}"/>
          </ac:spMkLst>
        </pc:spChg>
        <pc:picChg chg="add del mod">
          <ac:chgData name="Andrew O'Reilly" userId="899c4857-37e9-4cac-b5bf-ccd92e721d34" providerId="ADAL" clId="{432139CC-FC84-4A5E-BDA8-4A0FAB2AF99E}" dt="2022-09-18T16:49:22.736" v="4332" actId="21"/>
          <ac:picMkLst>
            <pc:docMk/>
            <pc:sldMk cId="842963170" sldId="318"/>
            <ac:picMk id="5" creationId="{2ACC0EA1-610D-66A3-2AC6-8D8F20E4B0B5}"/>
          </ac:picMkLst>
        </pc:picChg>
        <pc:picChg chg="del">
          <ac:chgData name="Andrew O'Reilly" userId="899c4857-37e9-4cac-b5bf-ccd92e721d34" providerId="ADAL" clId="{432139CC-FC84-4A5E-BDA8-4A0FAB2AF99E}" dt="2022-09-18T14:34:56.075" v="538" actId="478"/>
          <ac:picMkLst>
            <pc:docMk/>
            <pc:sldMk cId="842963170" sldId="318"/>
            <ac:picMk id="1028" creationId="{C0401220-39CA-A595-FFC8-272584EC0D72}"/>
          </ac:picMkLst>
        </pc:picChg>
      </pc:sldChg>
    </pc:docChg>
  </pc:docChgLst>
  <pc:docChgLst>
    <pc:chgData name="Joel Shaw" userId="e3d8ee38-48b7-4353-b371-576187c0b193" providerId="ADAL" clId="{4230FB35-1A16-4A7B-9460-C586FAF3EBB4}"/>
    <pc:docChg chg="undo custSel addSld modSld sldOrd">
      <pc:chgData name="Joel Shaw" userId="e3d8ee38-48b7-4353-b371-576187c0b193" providerId="ADAL" clId="{4230FB35-1A16-4A7B-9460-C586FAF3EBB4}" dt="2022-09-21T00:25:22.153" v="2292" actId="1076"/>
      <pc:docMkLst>
        <pc:docMk/>
      </pc:docMkLst>
      <pc:sldChg chg="addSp delSp modSp mod modTransition modAnim modNotesTx">
        <pc:chgData name="Joel Shaw" userId="e3d8ee38-48b7-4353-b371-576187c0b193" providerId="ADAL" clId="{4230FB35-1A16-4A7B-9460-C586FAF3EBB4}" dt="2022-09-20T19:25:27.814" v="1953"/>
        <pc:sldMkLst>
          <pc:docMk/>
          <pc:sldMk cId="1607472255" sldId="256"/>
        </pc:sldMkLst>
        <pc:spChg chg="mod">
          <ac:chgData name="Joel Shaw" userId="e3d8ee38-48b7-4353-b371-576187c0b193" providerId="ADAL" clId="{4230FB35-1A16-4A7B-9460-C586FAF3EBB4}" dt="2022-09-20T18:33:57.799" v="1932" actId="20577"/>
          <ac:spMkLst>
            <pc:docMk/>
            <pc:sldMk cId="1607472255" sldId="256"/>
            <ac:spMk id="3" creationId="{DA8E78C8-2B6F-5280-87E6-1D5561CAD825}"/>
          </ac:spMkLst>
        </pc:spChg>
        <pc:picChg chg="add mod">
          <ac:chgData name="Joel Shaw" userId="e3d8ee38-48b7-4353-b371-576187c0b193" providerId="ADAL" clId="{4230FB35-1A16-4A7B-9460-C586FAF3EBB4}" dt="2022-09-20T18:46:03.125" v="1944"/>
          <ac:picMkLst>
            <pc:docMk/>
            <pc:sldMk cId="1607472255" sldId="256"/>
            <ac:picMk id="5" creationId="{427EAD2C-4674-14A2-8B49-FF2E0797C7F0}"/>
          </ac:picMkLst>
        </pc:picChg>
        <pc:picChg chg="add del mod">
          <ac:chgData name="Joel Shaw" userId="e3d8ee38-48b7-4353-b371-576187c0b193" providerId="ADAL" clId="{4230FB35-1A16-4A7B-9460-C586FAF3EBB4}" dt="2022-09-20T19:24:44.957" v="1952"/>
          <ac:picMkLst>
            <pc:docMk/>
            <pc:sldMk cId="1607472255" sldId="256"/>
            <ac:picMk id="9" creationId="{CD087125-92BA-EC34-805F-6797BE33D9D7}"/>
          </ac:picMkLst>
        </pc:picChg>
        <pc:picChg chg="add del mod">
          <ac:chgData name="Joel Shaw" userId="e3d8ee38-48b7-4353-b371-576187c0b193" providerId="ADAL" clId="{4230FB35-1A16-4A7B-9460-C586FAF3EBB4}" dt="2022-09-20T19:25:27.814" v="1953"/>
          <ac:picMkLst>
            <pc:docMk/>
            <pc:sldMk cId="1607472255" sldId="256"/>
            <ac:picMk id="11" creationId="{3C045E8A-4ABA-1573-ED07-56BB3ABC2A31}"/>
          </ac:picMkLst>
        </pc:picChg>
        <pc:picChg chg="add mod">
          <ac:chgData name="Joel Shaw" userId="e3d8ee38-48b7-4353-b371-576187c0b193" providerId="ADAL" clId="{4230FB35-1A16-4A7B-9460-C586FAF3EBB4}" dt="2022-09-20T19:25:27.814" v="1953"/>
          <ac:picMkLst>
            <pc:docMk/>
            <pc:sldMk cId="1607472255" sldId="256"/>
            <ac:picMk id="12" creationId="{DAEE546F-E4CA-47D8-2F5C-C5FFE419E9E2}"/>
          </ac:picMkLst>
        </pc:picChg>
        <pc:picChg chg="add del mod">
          <ac:chgData name="Joel Shaw" userId="e3d8ee38-48b7-4353-b371-576187c0b193" providerId="ADAL" clId="{4230FB35-1A16-4A7B-9460-C586FAF3EBB4}" dt="2022-09-20T18:46:02.695" v="1943" actId="478"/>
          <ac:picMkLst>
            <pc:docMk/>
            <pc:sldMk cId="1607472255" sldId="256"/>
            <ac:picMk id="1026" creationId="{C6B4AFB2-7153-B381-2B7F-4CB58A99870C}"/>
          </ac:picMkLst>
        </pc:picChg>
      </pc:sldChg>
      <pc:sldChg chg="addSp delSp modSp mod modTransition modAnim modNotesTx">
        <pc:chgData name="Joel Shaw" userId="e3d8ee38-48b7-4353-b371-576187c0b193" providerId="ADAL" clId="{4230FB35-1A16-4A7B-9460-C586FAF3EBB4}" dt="2022-09-20T19:48:13.186" v="2023"/>
        <pc:sldMkLst>
          <pc:docMk/>
          <pc:sldMk cId="1849855196" sldId="257"/>
        </pc:sldMkLst>
        <pc:picChg chg="add del mod">
          <ac:chgData name="Joel Shaw" userId="e3d8ee38-48b7-4353-b371-576187c0b193" providerId="ADAL" clId="{4230FB35-1A16-4A7B-9460-C586FAF3EBB4}" dt="2022-09-20T18:45:59.295" v="1941" actId="478"/>
          <ac:picMkLst>
            <pc:docMk/>
            <pc:sldMk cId="1849855196" sldId="257"/>
            <ac:picMk id="4" creationId="{57539DE4-B733-A68F-0028-D6897B0B7E6E}"/>
          </ac:picMkLst>
        </pc:picChg>
        <pc:picChg chg="add mod">
          <ac:chgData name="Joel Shaw" userId="e3d8ee38-48b7-4353-b371-576187c0b193" providerId="ADAL" clId="{4230FB35-1A16-4A7B-9460-C586FAF3EBB4}" dt="2022-09-20T18:46:00.188" v="1942"/>
          <ac:picMkLst>
            <pc:docMk/>
            <pc:sldMk cId="1849855196" sldId="257"/>
            <ac:picMk id="5" creationId="{3B2781AC-8FAC-E628-6373-3CE00BA1AB62}"/>
          </ac:picMkLst>
        </pc:picChg>
        <pc:picChg chg="add del mod">
          <ac:chgData name="Joel Shaw" userId="e3d8ee38-48b7-4353-b371-576187c0b193" providerId="ADAL" clId="{4230FB35-1A16-4A7B-9460-C586FAF3EBB4}" dt="2022-09-20T19:30:47.429" v="1956"/>
          <ac:picMkLst>
            <pc:docMk/>
            <pc:sldMk cId="1849855196" sldId="257"/>
            <ac:picMk id="11" creationId="{AF54AAA1-974B-F288-9158-9ADCC9029661}"/>
          </ac:picMkLst>
        </pc:picChg>
        <pc:picChg chg="add del mod">
          <ac:chgData name="Joel Shaw" userId="e3d8ee38-48b7-4353-b371-576187c0b193" providerId="ADAL" clId="{4230FB35-1A16-4A7B-9460-C586FAF3EBB4}" dt="2022-09-20T19:30:59.555" v="1957"/>
          <ac:picMkLst>
            <pc:docMk/>
            <pc:sldMk cId="1849855196" sldId="257"/>
            <ac:picMk id="13" creationId="{2C63E685-E6E9-D0F5-0B26-9CC910D89A42}"/>
          </ac:picMkLst>
        </pc:picChg>
        <pc:picChg chg="add del mod">
          <ac:chgData name="Joel Shaw" userId="e3d8ee38-48b7-4353-b371-576187c0b193" providerId="ADAL" clId="{4230FB35-1A16-4A7B-9460-C586FAF3EBB4}" dt="2022-09-20T19:31:02.374" v="1959"/>
          <ac:picMkLst>
            <pc:docMk/>
            <pc:sldMk cId="1849855196" sldId="257"/>
            <ac:picMk id="14" creationId="{AA8C015F-4EF4-B738-BD16-7FFA302F4061}"/>
          </ac:picMkLst>
        </pc:picChg>
        <pc:picChg chg="add del mod ord">
          <ac:chgData name="Joel Shaw" userId="e3d8ee38-48b7-4353-b371-576187c0b193" providerId="ADAL" clId="{4230FB35-1A16-4A7B-9460-C586FAF3EBB4}" dt="2022-09-20T19:31:38.697" v="1960"/>
          <ac:picMkLst>
            <pc:docMk/>
            <pc:sldMk cId="1849855196" sldId="257"/>
            <ac:picMk id="16" creationId="{26DBC850-17DD-D060-3FE7-241C85B12B03}"/>
          </ac:picMkLst>
        </pc:picChg>
        <pc:picChg chg="add del mod">
          <ac:chgData name="Joel Shaw" userId="e3d8ee38-48b7-4353-b371-576187c0b193" providerId="ADAL" clId="{4230FB35-1A16-4A7B-9460-C586FAF3EBB4}" dt="2022-09-20T19:32:44.461" v="1962"/>
          <ac:picMkLst>
            <pc:docMk/>
            <pc:sldMk cId="1849855196" sldId="257"/>
            <ac:picMk id="17" creationId="{231DA70B-4DAD-8881-1A96-9F040C2A89C4}"/>
          </ac:picMkLst>
        </pc:picChg>
        <pc:picChg chg="add del mod ord">
          <ac:chgData name="Joel Shaw" userId="e3d8ee38-48b7-4353-b371-576187c0b193" providerId="ADAL" clId="{4230FB35-1A16-4A7B-9460-C586FAF3EBB4}" dt="2022-09-20T19:33:30.595" v="1963"/>
          <ac:picMkLst>
            <pc:docMk/>
            <pc:sldMk cId="1849855196" sldId="257"/>
            <ac:picMk id="21" creationId="{A00C07DB-2803-810A-634B-2D05ED5FD909}"/>
          </ac:picMkLst>
        </pc:picChg>
        <pc:picChg chg="add del mod">
          <ac:chgData name="Joel Shaw" userId="e3d8ee38-48b7-4353-b371-576187c0b193" providerId="ADAL" clId="{4230FB35-1A16-4A7B-9460-C586FAF3EBB4}" dt="2022-09-20T19:34:14.038" v="1965"/>
          <ac:picMkLst>
            <pc:docMk/>
            <pc:sldMk cId="1849855196" sldId="257"/>
            <ac:picMk id="22" creationId="{C1A68E0A-2584-AA81-65D3-B206DDB5F9E6}"/>
          </ac:picMkLst>
        </pc:picChg>
        <pc:picChg chg="add del mod ord">
          <ac:chgData name="Joel Shaw" userId="e3d8ee38-48b7-4353-b371-576187c0b193" providerId="ADAL" clId="{4230FB35-1A16-4A7B-9460-C586FAF3EBB4}" dt="2022-09-20T19:34:25.905" v="1966"/>
          <ac:picMkLst>
            <pc:docMk/>
            <pc:sldMk cId="1849855196" sldId="257"/>
            <ac:picMk id="24" creationId="{F29A3EBC-32E7-6CFD-7AF5-4C5332B0B198}"/>
          </ac:picMkLst>
        </pc:picChg>
        <pc:picChg chg="add del mod">
          <ac:chgData name="Joel Shaw" userId="e3d8ee38-48b7-4353-b371-576187c0b193" providerId="ADAL" clId="{4230FB35-1A16-4A7B-9460-C586FAF3EBB4}" dt="2022-09-20T19:34:33.100" v="1968"/>
          <ac:picMkLst>
            <pc:docMk/>
            <pc:sldMk cId="1849855196" sldId="257"/>
            <ac:picMk id="25" creationId="{49D37CEA-2446-D781-A95A-30616014CAB7}"/>
          </ac:picMkLst>
        </pc:picChg>
        <pc:picChg chg="add del mod ord">
          <ac:chgData name="Joel Shaw" userId="e3d8ee38-48b7-4353-b371-576187c0b193" providerId="ADAL" clId="{4230FB35-1A16-4A7B-9460-C586FAF3EBB4}" dt="2022-09-20T19:34:49.619" v="1969"/>
          <ac:picMkLst>
            <pc:docMk/>
            <pc:sldMk cId="1849855196" sldId="257"/>
            <ac:picMk id="27" creationId="{3AE3452A-85D5-102C-53DE-C4491A7DDFDC}"/>
          </ac:picMkLst>
        </pc:picChg>
        <pc:picChg chg="add del mod">
          <ac:chgData name="Joel Shaw" userId="e3d8ee38-48b7-4353-b371-576187c0b193" providerId="ADAL" clId="{4230FB35-1A16-4A7B-9460-C586FAF3EBB4}" dt="2022-09-20T19:34:53.192" v="1971"/>
          <ac:picMkLst>
            <pc:docMk/>
            <pc:sldMk cId="1849855196" sldId="257"/>
            <ac:picMk id="28" creationId="{4857ECB1-F525-80F7-1C62-5AE95D45939D}"/>
          </ac:picMkLst>
        </pc:picChg>
        <pc:picChg chg="add del mod ord">
          <ac:chgData name="Joel Shaw" userId="e3d8ee38-48b7-4353-b371-576187c0b193" providerId="ADAL" clId="{4230FB35-1A16-4A7B-9460-C586FAF3EBB4}" dt="2022-09-20T19:35:06.899" v="1972"/>
          <ac:picMkLst>
            <pc:docMk/>
            <pc:sldMk cId="1849855196" sldId="257"/>
            <ac:picMk id="30" creationId="{96A07A62-5DCC-2A5D-CE0B-675B7D58273D}"/>
          </ac:picMkLst>
        </pc:picChg>
        <pc:picChg chg="add del mod">
          <ac:chgData name="Joel Shaw" userId="e3d8ee38-48b7-4353-b371-576187c0b193" providerId="ADAL" clId="{4230FB35-1A16-4A7B-9460-C586FAF3EBB4}" dt="2022-09-20T19:35:09.372" v="1974"/>
          <ac:picMkLst>
            <pc:docMk/>
            <pc:sldMk cId="1849855196" sldId="257"/>
            <ac:picMk id="31" creationId="{3DF04179-8978-F7D9-7625-96462505FB1F}"/>
          </ac:picMkLst>
        </pc:picChg>
        <pc:picChg chg="add del mod ord">
          <ac:chgData name="Joel Shaw" userId="e3d8ee38-48b7-4353-b371-576187c0b193" providerId="ADAL" clId="{4230FB35-1A16-4A7B-9460-C586FAF3EBB4}" dt="2022-09-20T19:35:53.678" v="1975"/>
          <ac:picMkLst>
            <pc:docMk/>
            <pc:sldMk cId="1849855196" sldId="257"/>
            <ac:picMk id="33" creationId="{C4E858D4-62F3-885B-9785-6A9AA1781122}"/>
          </ac:picMkLst>
        </pc:picChg>
        <pc:picChg chg="add del mod">
          <ac:chgData name="Joel Shaw" userId="e3d8ee38-48b7-4353-b371-576187c0b193" providerId="ADAL" clId="{4230FB35-1A16-4A7B-9460-C586FAF3EBB4}" dt="2022-09-20T19:35:56.017" v="1977"/>
          <ac:picMkLst>
            <pc:docMk/>
            <pc:sldMk cId="1849855196" sldId="257"/>
            <ac:picMk id="34" creationId="{297B0043-91C4-CA26-03C2-88D8BA18C5C4}"/>
          </ac:picMkLst>
        </pc:picChg>
        <pc:picChg chg="add del mod ord">
          <ac:chgData name="Joel Shaw" userId="e3d8ee38-48b7-4353-b371-576187c0b193" providerId="ADAL" clId="{4230FB35-1A16-4A7B-9460-C586FAF3EBB4}" dt="2022-09-20T19:36:14.173" v="1978"/>
          <ac:picMkLst>
            <pc:docMk/>
            <pc:sldMk cId="1849855196" sldId="257"/>
            <ac:picMk id="36" creationId="{7559BE1F-EEFA-DC0E-DF81-B6BAFF0B5CD5}"/>
          </ac:picMkLst>
        </pc:picChg>
        <pc:picChg chg="add del mod">
          <ac:chgData name="Joel Shaw" userId="e3d8ee38-48b7-4353-b371-576187c0b193" providerId="ADAL" clId="{4230FB35-1A16-4A7B-9460-C586FAF3EBB4}" dt="2022-09-20T19:36:38.479" v="1980"/>
          <ac:picMkLst>
            <pc:docMk/>
            <pc:sldMk cId="1849855196" sldId="257"/>
            <ac:picMk id="37" creationId="{3824D77D-AC5A-4BC3-FE96-25B47EB1B62A}"/>
          </ac:picMkLst>
        </pc:picChg>
        <pc:picChg chg="add del mod ord">
          <ac:chgData name="Joel Shaw" userId="e3d8ee38-48b7-4353-b371-576187c0b193" providerId="ADAL" clId="{4230FB35-1A16-4A7B-9460-C586FAF3EBB4}" dt="2022-09-20T19:36:49.178" v="1981"/>
          <ac:picMkLst>
            <pc:docMk/>
            <pc:sldMk cId="1849855196" sldId="257"/>
            <ac:picMk id="39" creationId="{0468FA01-2775-D858-4943-6507A2882EDB}"/>
          </ac:picMkLst>
        </pc:picChg>
        <pc:picChg chg="add del mod">
          <ac:chgData name="Joel Shaw" userId="e3d8ee38-48b7-4353-b371-576187c0b193" providerId="ADAL" clId="{4230FB35-1A16-4A7B-9460-C586FAF3EBB4}" dt="2022-09-20T19:36:51.042" v="1983"/>
          <ac:picMkLst>
            <pc:docMk/>
            <pc:sldMk cId="1849855196" sldId="257"/>
            <ac:picMk id="40" creationId="{4D4CE3C6-D1D0-A772-81F7-E316EAA7C9C2}"/>
          </ac:picMkLst>
        </pc:picChg>
        <pc:picChg chg="add del mod ord">
          <ac:chgData name="Joel Shaw" userId="e3d8ee38-48b7-4353-b371-576187c0b193" providerId="ADAL" clId="{4230FB35-1A16-4A7B-9460-C586FAF3EBB4}" dt="2022-09-20T19:37:17.734" v="1984"/>
          <ac:picMkLst>
            <pc:docMk/>
            <pc:sldMk cId="1849855196" sldId="257"/>
            <ac:picMk id="42" creationId="{A35FCC3E-23AA-FE10-DDC2-20E7F5580250}"/>
          </ac:picMkLst>
        </pc:picChg>
        <pc:picChg chg="add del mod">
          <ac:chgData name="Joel Shaw" userId="e3d8ee38-48b7-4353-b371-576187c0b193" providerId="ADAL" clId="{4230FB35-1A16-4A7B-9460-C586FAF3EBB4}" dt="2022-09-20T19:37:46.459" v="1986"/>
          <ac:picMkLst>
            <pc:docMk/>
            <pc:sldMk cId="1849855196" sldId="257"/>
            <ac:picMk id="43" creationId="{DC00D605-3151-8C22-31BC-0FCF2BF8CCD2}"/>
          </ac:picMkLst>
        </pc:picChg>
        <pc:picChg chg="add del mod ord">
          <ac:chgData name="Joel Shaw" userId="e3d8ee38-48b7-4353-b371-576187c0b193" providerId="ADAL" clId="{4230FB35-1A16-4A7B-9460-C586FAF3EBB4}" dt="2022-09-20T19:37:54.359" v="1987"/>
          <ac:picMkLst>
            <pc:docMk/>
            <pc:sldMk cId="1849855196" sldId="257"/>
            <ac:picMk id="45" creationId="{B472E600-C7B5-919E-103B-D96D4F19C3BA}"/>
          </ac:picMkLst>
        </pc:picChg>
        <pc:picChg chg="add del mod">
          <ac:chgData name="Joel Shaw" userId="e3d8ee38-48b7-4353-b371-576187c0b193" providerId="ADAL" clId="{4230FB35-1A16-4A7B-9460-C586FAF3EBB4}" dt="2022-09-20T19:37:56.158" v="1989"/>
          <ac:picMkLst>
            <pc:docMk/>
            <pc:sldMk cId="1849855196" sldId="257"/>
            <ac:picMk id="46" creationId="{2D70D8C1-6CF4-AB14-574E-9ACB96EA0B54}"/>
          </ac:picMkLst>
        </pc:picChg>
        <pc:picChg chg="add del mod ord">
          <ac:chgData name="Joel Shaw" userId="e3d8ee38-48b7-4353-b371-576187c0b193" providerId="ADAL" clId="{4230FB35-1A16-4A7B-9460-C586FAF3EBB4}" dt="2022-09-20T19:38:30.146" v="1990"/>
          <ac:picMkLst>
            <pc:docMk/>
            <pc:sldMk cId="1849855196" sldId="257"/>
            <ac:picMk id="48" creationId="{7BADF4EC-E07B-9548-3C39-91CDA4D90251}"/>
          </ac:picMkLst>
        </pc:picChg>
        <pc:picChg chg="add del mod">
          <ac:chgData name="Joel Shaw" userId="e3d8ee38-48b7-4353-b371-576187c0b193" providerId="ADAL" clId="{4230FB35-1A16-4A7B-9460-C586FAF3EBB4}" dt="2022-09-20T19:40:35.231" v="1992"/>
          <ac:picMkLst>
            <pc:docMk/>
            <pc:sldMk cId="1849855196" sldId="257"/>
            <ac:picMk id="49" creationId="{E055FBC8-016A-995B-C4E7-353EA5D2B1EA}"/>
          </ac:picMkLst>
        </pc:picChg>
        <pc:picChg chg="add del mod ord">
          <ac:chgData name="Joel Shaw" userId="e3d8ee38-48b7-4353-b371-576187c0b193" providerId="ADAL" clId="{4230FB35-1A16-4A7B-9460-C586FAF3EBB4}" dt="2022-09-20T19:40:45.235" v="1993"/>
          <ac:picMkLst>
            <pc:docMk/>
            <pc:sldMk cId="1849855196" sldId="257"/>
            <ac:picMk id="53" creationId="{16D07E49-304F-B5B7-FAAB-876243254BC2}"/>
          </ac:picMkLst>
        </pc:picChg>
        <pc:picChg chg="add del mod">
          <ac:chgData name="Joel Shaw" userId="e3d8ee38-48b7-4353-b371-576187c0b193" providerId="ADAL" clId="{4230FB35-1A16-4A7B-9460-C586FAF3EBB4}" dt="2022-09-20T19:40:46.954" v="1995"/>
          <ac:picMkLst>
            <pc:docMk/>
            <pc:sldMk cId="1849855196" sldId="257"/>
            <ac:picMk id="54" creationId="{D7D39ABF-ACA2-135C-ABF5-EA9E9B2F97B2}"/>
          </ac:picMkLst>
        </pc:picChg>
        <pc:picChg chg="add del mod ord">
          <ac:chgData name="Joel Shaw" userId="e3d8ee38-48b7-4353-b371-576187c0b193" providerId="ADAL" clId="{4230FB35-1A16-4A7B-9460-C586FAF3EBB4}" dt="2022-09-20T19:41:12.250" v="1996"/>
          <ac:picMkLst>
            <pc:docMk/>
            <pc:sldMk cId="1849855196" sldId="257"/>
            <ac:picMk id="56" creationId="{85819C12-93B4-7DBC-4253-883BD6A70BBD}"/>
          </ac:picMkLst>
        </pc:picChg>
        <pc:picChg chg="add del mod">
          <ac:chgData name="Joel Shaw" userId="e3d8ee38-48b7-4353-b371-576187c0b193" providerId="ADAL" clId="{4230FB35-1A16-4A7B-9460-C586FAF3EBB4}" dt="2022-09-20T19:41:14.655" v="1998"/>
          <ac:picMkLst>
            <pc:docMk/>
            <pc:sldMk cId="1849855196" sldId="257"/>
            <ac:picMk id="57" creationId="{5D79DD1B-DD4B-60A2-59D6-0E8277C98AD2}"/>
          </ac:picMkLst>
        </pc:picChg>
        <pc:picChg chg="add del mod ord">
          <ac:chgData name="Joel Shaw" userId="e3d8ee38-48b7-4353-b371-576187c0b193" providerId="ADAL" clId="{4230FB35-1A16-4A7B-9460-C586FAF3EBB4}" dt="2022-09-20T19:41:29.354" v="1999"/>
          <ac:picMkLst>
            <pc:docMk/>
            <pc:sldMk cId="1849855196" sldId="257"/>
            <ac:picMk id="59" creationId="{1D9697AE-9574-5353-8581-D409D41BD759}"/>
          </ac:picMkLst>
        </pc:picChg>
        <pc:picChg chg="add del mod">
          <ac:chgData name="Joel Shaw" userId="e3d8ee38-48b7-4353-b371-576187c0b193" providerId="ADAL" clId="{4230FB35-1A16-4A7B-9460-C586FAF3EBB4}" dt="2022-09-20T19:41:32.494" v="2001"/>
          <ac:picMkLst>
            <pc:docMk/>
            <pc:sldMk cId="1849855196" sldId="257"/>
            <ac:picMk id="60" creationId="{6C345CC8-07CF-D91F-F340-6F7CC5D5F860}"/>
          </ac:picMkLst>
        </pc:picChg>
        <pc:picChg chg="add del mod ord">
          <ac:chgData name="Joel Shaw" userId="e3d8ee38-48b7-4353-b371-576187c0b193" providerId="ADAL" clId="{4230FB35-1A16-4A7B-9460-C586FAF3EBB4}" dt="2022-09-20T19:42:11.677" v="2002"/>
          <ac:picMkLst>
            <pc:docMk/>
            <pc:sldMk cId="1849855196" sldId="257"/>
            <ac:picMk id="62" creationId="{7AA35E7B-55D4-A485-8181-36E80DE4A106}"/>
          </ac:picMkLst>
        </pc:picChg>
        <pc:picChg chg="add del mod">
          <ac:chgData name="Joel Shaw" userId="e3d8ee38-48b7-4353-b371-576187c0b193" providerId="ADAL" clId="{4230FB35-1A16-4A7B-9460-C586FAF3EBB4}" dt="2022-09-20T19:42:53.678" v="2004"/>
          <ac:picMkLst>
            <pc:docMk/>
            <pc:sldMk cId="1849855196" sldId="257"/>
            <ac:picMk id="63" creationId="{19697CA6-2B98-68FC-D584-CEAF4E651A5E}"/>
          </ac:picMkLst>
        </pc:picChg>
        <pc:picChg chg="add del mod ord">
          <ac:chgData name="Joel Shaw" userId="e3d8ee38-48b7-4353-b371-576187c0b193" providerId="ADAL" clId="{4230FB35-1A16-4A7B-9460-C586FAF3EBB4}" dt="2022-09-20T19:43:28.172" v="2005"/>
          <ac:picMkLst>
            <pc:docMk/>
            <pc:sldMk cId="1849855196" sldId="257"/>
            <ac:picMk id="66" creationId="{FB5DE1EE-C0D5-D835-D537-266BFBF5AB1F}"/>
          </ac:picMkLst>
        </pc:picChg>
        <pc:picChg chg="add del mod">
          <ac:chgData name="Joel Shaw" userId="e3d8ee38-48b7-4353-b371-576187c0b193" providerId="ADAL" clId="{4230FB35-1A16-4A7B-9460-C586FAF3EBB4}" dt="2022-09-20T19:43:56.307" v="2007"/>
          <ac:picMkLst>
            <pc:docMk/>
            <pc:sldMk cId="1849855196" sldId="257"/>
            <ac:picMk id="67" creationId="{15F65796-19DF-6DC6-FE95-7D498136457D}"/>
          </ac:picMkLst>
        </pc:picChg>
        <pc:picChg chg="add del mod ord">
          <ac:chgData name="Joel Shaw" userId="e3d8ee38-48b7-4353-b371-576187c0b193" providerId="ADAL" clId="{4230FB35-1A16-4A7B-9460-C586FAF3EBB4}" dt="2022-09-20T19:44:21.138" v="2008"/>
          <ac:picMkLst>
            <pc:docMk/>
            <pc:sldMk cId="1849855196" sldId="257"/>
            <ac:picMk id="70" creationId="{957D3447-5542-4F26-010A-C7E15A282A0D}"/>
          </ac:picMkLst>
        </pc:picChg>
        <pc:picChg chg="add del mod">
          <ac:chgData name="Joel Shaw" userId="e3d8ee38-48b7-4353-b371-576187c0b193" providerId="ADAL" clId="{4230FB35-1A16-4A7B-9460-C586FAF3EBB4}" dt="2022-09-20T19:44:25.385" v="2010"/>
          <ac:picMkLst>
            <pc:docMk/>
            <pc:sldMk cId="1849855196" sldId="257"/>
            <ac:picMk id="71" creationId="{778966D4-F8D0-D20A-2C00-D70DB5390D49}"/>
          </ac:picMkLst>
        </pc:picChg>
        <pc:picChg chg="add del mod ord">
          <ac:chgData name="Joel Shaw" userId="e3d8ee38-48b7-4353-b371-576187c0b193" providerId="ADAL" clId="{4230FB35-1A16-4A7B-9460-C586FAF3EBB4}" dt="2022-09-20T19:44:50.214" v="2011"/>
          <ac:picMkLst>
            <pc:docMk/>
            <pc:sldMk cId="1849855196" sldId="257"/>
            <ac:picMk id="73" creationId="{BAF4560D-96B4-D78E-7D12-8179F4EDD71B}"/>
          </ac:picMkLst>
        </pc:picChg>
        <pc:picChg chg="add del mod">
          <ac:chgData name="Joel Shaw" userId="e3d8ee38-48b7-4353-b371-576187c0b193" providerId="ADAL" clId="{4230FB35-1A16-4A7B-9460-C586FAF3EBB4}" dt="2022-09-20T19:45:43.635" v="2013"/>
          <ac:picMkLst>
            <pc:docMk/>
            <pc:sldMk cId="1849855196" sldId="257"/>
            <ac:picMk id="74" creationId="{87222EF6-BC7D-6470-AF9D-CFFC4D7F217C}"/>
          </ac:picMkLst>
        </pc:picChg>
        <pc:picChg chg="add del mod ord">
          <ac:chgData name="Joel Shaw" userId="e3d8ee38-48b7-4353-b371-576187c0b193" providerId="ADAL" clId="{4230FB35-1A16-4A7B-9460-C586FAF3EBB4}" dt="2022-09-20T19:45:55.401" v="2014"/>
          <ac:picMkLst>
            <pc:docMk/>
            <pc:sldMk cId="1849855196" sldId="257"/>
            <ac:picMk id="78" creationId="{7320037C-9EBA-8B7E-BEAE-B8D007AF292E}"/>
          </ac:picMkLst>
        </pc:picChg>
        <pc:picChg chg="add del mod">
          <ac:chgData name="Joel Shaw" userId="e3d8ee38-48b7-4353-b371-576187c0b193" providerId="ADAL" clId="{4230FB35-1A16-4A7B-9460-C586FAF3EBB4}" dt="2022-09-20T19:47:13.115" v="2016"/>
          <ac:picMkLst>
            <pc:docMk/>
            <pc:sldMk cId="1849855196" sldId="257"/>
            <ac:picMk id="79" creationId="{0FB89995-096F-CFC2-48E2-4D395C066E90}"/>
          </ac:picMkLst>
        </pc:picChg>
        <pc:picChg chg="add del mod ord">
          <ac:chgData name="Joel Shaw" userId="e3d8ee38-48b7-4353-b371-576187c0b193" providerId="ADAL" clId="{4230FB35-1A16-4A7B-9460-C586FAF3EBB4}" dt="2022-09-20T19:47:24.912" v="2017"/>
          <ac:picMkLst>
            <pc:docMk/>
            <pc:sldMk cId="1849855196" sldId="257"/>
            <ac:picMk id="81" creationId="{3936FABD-1232-A443-C68F-DD1B37D017B4}"/>
          </ac:picMkLst>
        </pc:picChg>
        <pc:picChg chg="add del mod">
          <ac:chgData name="Joel Shaw" userId="e3d8ee38-48b7-4353-b371-576187c0b193" providerId="ADAL" clId="{4230FB35-1A16-4A7B-9460-C586FAF3EBB4}" dt="2022-09-20T19:47:26.957" v="2019"/>
          <ac:picMkLst>
            <pc:docMk/>
            <pc:sldMk cId="1849855196" sldId="257"/>
            <ac:picMk id="82" creationId="{BBA05E80-46E5-0936-28FE-97737CD783E7}"/>
          </ac:picMkLst>
        </pc:picChg>
        <pc:picChg chg="add del mod ord">
          <ac:chgData name="Joel Shaw" userId="e3d8ee38-48b7-4353-b371-576187c0b193" providerId="ADAL" clId="{4230FB35-1A16-4A7B-9460-C586FAF3EBB4}" dt="2022-09-20T19:47:39.526" v="2020"/>
          <ac:picMkLst>
            <pc:docMk/>
            <pc:sldMk cId="1849855196" sldId="257"/>
            <ac:picMk id="84" creationId="{3F5D2A57-4DEC-5340-5D26-0B985E342B3E}"/>
          </ac:picMkLst>
        </pc:picChg>
        <pc:picChg chg="add del mod">
          <ac:chgData name="Joel Shaw" userId="e3d8ee38-48b7-4353-b371-576187c0b193" providerId="ADAL" clId="{4230FB35-1A16-4A7B-9460-C586FAF3EBB4}" dt="2022-09-20T19:47:41.525" v="2022"/>
          <ac:picMkLst>
            <pc:docMk/>
            <pc:sldMk cId="1849855196" sldId="257"/>
            <ac:picMk id="85" creationId="{BB1C8E0D-FE43-593C-498F-6FB4AF9D0F96}"/>
          </ac:picMkLst>
        </pc:picChg>
        <pc:picChg chg="add del mod ord">
          <ac:chgData name="Joel Shaw" userId="e3d8ee38-48b7-4353-b371-576187c0b193" providerId="ADAL" clId="{4230FB35-1A16-4A7B-9460-C586FAF3EBB4}" dt="2022-09-20T19:48:13.186" v="2023"/>
          <ac:picMkLst>
            <pc:docMk/>
            <pc:sldMk cId="1849855196" sldId="257"/>
            <ac:picMk id="87" creationId="{221E3000-7634-BA32-B30B-171AF34BEAE4}"/>
          </ac:picMkLst>
        </pc:picChg>
        <pc:picChg chg="add mod">
          <ac:chgData name="Joel Shaw" userId="e3d8ee38-48b7-4353-b371-576187c0b193" providerId="ADAL" clId="{4230FB35-1A16-4A7B-9460-C586FAF3EBB4}" dt="2022-09-20T19:48:13.186" v="2023"/>
          <ac:picMkLst>
            <pc:docMk/>
            <pc:sldMk cId="1849855196" sldId="257"/>
            <ac:picMk id="88" creationId="{978B5261-A408-BFBD-C4E8-0C6B1A2F2D1C}"/>
          </ac:picMkLst>
        </pc:picChg>
      </pc:sldChg>
      <pc:sldChg chg="addSp delSp modSp mod modNotesTx">
        <pc:chgData name="Joel Shaw" userId="e3d8ee38-48b7-4353-b371-576187c0b193" providerId="ADAL" clId="{4230FB35-1A16-4A7B-9460-C586FAF3EBB4}" dt="2022-09-16T16:47:45.325" v="1641" actId="20577"/>
        <pc:sldMkLst>
          <pc:docMk/>
          <pc:sldMk cId="1321897638" sldId="260"/>
        </pc:sldMkLst>
        <pc:spChg chg="del">
          <ac:chgData name="Joel Shaw" userId="e3d8ee38-48b7-4353-b371-576187c0b193" providerId="ADAL" clId="{4230FB35-1A16-4A7B-9460-C586FAF3EBB4}" dt="2022-09-08T13:17:57.649" v="51" actId="22"/>
          <ac:spMkLst>
            <pc:docMk/>
            <pc:sldMk cId="1321897638" sldId="260"/>
            <ac:spMk id="3" creationId="{8D21F4E7-1A3A-1521-257E-B751C3D38FA3}"/>
          </ac:spMkLst>
        </pc:spChg>
        <pc:picChg chg="add mod ord">
          <ac:chgData name="Joel Shaw" userId="e3d8ee38-48b7-4353-b371-576187c0b193" providerId="ADAL" clId="{4230FB35-1A16-4A7B-9460-C586FAF3EBB4}" dt="2022-09-08T13:18:17.536" v="54" actId="1076"/>
          <ac:picMkLst>
            <pc:docMk/>
            <pc:sldMk cId="1321897638" sldId="260"/>
            <ac:picMk id="5" creationId="{A57CC30B-1EEC-BDE2-202D-C6D55F637CC0}"/>
          </ac:picMkLst>
        </pc:picChg>
      </pc:sldChg>
      <pc:sldChg chg="addSp delSp modSp mod modTransition modAnim modNotesTx">
        <pc:chgData name="Joel Shaw" userId="e3d8ee38-48b7-4353-b371-576187c0b193" providerId="ADAL" clId="{4230FB35-1A16-4A7B-9460-C586FAF3EBB4}" dt="2022-09-21T00:25:22.153" v="2292" actId="1076"/>
        <pc:sldMkLst>
          <pc:docMk/>
          <pc:sldMk cId="3026349263" sldId="264"/>
        </pc:sldMkLst>
        <pc:spChg chg="mod">
          <ac:chgData name="Joel Shaw" userId="e3d8ee38-48b7-4353-b371-576187c0b193" providerId="ADAL" clId="{4230FB35-1A16-4A7B-9460-C586FAF3EBB4}" dt="2022-09-21T00:19:26.916" v="2267" actId="20577"/>
          <ac:spMkLst>
            <pc:docMk/>
            <pc:sldMk cId="3026349263" sldId="264"/>
            <ac:spMk id="2" creationId="{415C3B55-F8A9-99D5-969C-860852F3EFDD}"/>
          </ac:spMkLst>
        </pc:spChg>
        <pc:spChg chg="del">
          <ac:chgData name="Joel Shaw" userId="e3d8ee38-48b7-4353-b371-576187c0b193" providerId="ADAL" clId="{4230FB35-1A16-4A7B-9460-C586FAF3EBB4}" dt="2022-09-08T14:04:44.231" v="55"/>
          <ac:spMkLst>
            <pc:docMk/>
            <pc:sldMk cId="3026349263" sldId="264"/>
            <ac:spMk id="3" creationId="{EBFF8596-0446-6848-0552-E8411FA80587}"/>
          </ac:spMkLst>
        </pc:spChg>
        <pc:spChg chg="add del mod">
          <ac:chgData name="Joel Shaw" userId="e3d8ee38-48b7-4353-b371-576187c0b193" providerId="ADAL" clId="{4230FB35-1A16-4A7B-9460-C586FAF3EBB4}" dt="2022-09-08T14:23:14.050" v="598"/>
          <ac:spMkLst>
            <pc:docMk/>
            <pc:sldMk cId="3026349263" sldId="264"/>
            <ac:spMk id="6" creationId="{90207D1A-196C-D1B0-7D78-2867EFC85413}"/>
          </ac:spMkLst>
        </pc:spChg>
        <pc:spChg chg="add del mod">
          <ac:chgData name="Joel Shaw" userId="e3d8ee38-48b7-4353-b371-576187c0b193" providerId="ADAL" clId="{4230FB35-1A16-4A7B-9460-C586FAF3EBB4}" dt="2022-09-08T14:26:00.715" v="604" actId="478"/>
          <ac:spMkLst>
            <pc:docMk/>
            <pc:sldMk cId="3026349263" sldId="264"/>
            <ac:spMk id="7" creationId="{2BD10B43-7A1A-028D-52D6-236010EFBB49}"/>
          </ac:spMkLst>
        </pc:spChg>
        <pc:spChg chg="add mod">
          <ac:chgData name="Joel Shaw" userId="e3d8ee38-48b7-4353-b371-576187c0b193" providerId="ADAL" clId="{4230FB35-1A16-4A7B-9460-C586FAF3EBB4}" dt="2022-09-21T00:25:19.871" v="2291" actId="1076"/>
          <ac:spMkLst>
            <pc:docMk/>
            <pc:sldMk cId="3026349263" sldId="264"/>
            <ac:spMk id="12" creationId="{DE2575E0-F62D-4F3D-54B8-E16965720799}"/>
          </ac:spMkLst>
        </pc:spChg>
        <pc:spChg chg="add mod">
          <ac:chgData name="Joel Shaw" userId="e3d8ee38-48b7-4353-b371-576187c0b193" providerId="ADAL" clId="{4230FB35-1A16-4A7B-9460-C586FAF3EBB4}" dt="2022-09-21T00:25:22.153" v="2292" actId="1076"/>
          <ac:spMkLst>
            <pc:docMk/>
            <pc:sldMk cId="3026349263" sldId="264"/>
            <ac:spMk id="22" creationId="{4B6AC7F0-CF67-C350-1AE9-A113C54DE7F9}"/>
          </ac:spMkLst>
        </pc:spChg>
        <pc:spChg chg="add mod">
          <ac:chgData name="Joel Shaw" userId="e3d8ee38-48b7-4353-b371-576187c0b193" providerId="ADAL" clId="{4230FB35-1A16-4A7B-9460-C586FAF3EBB4}" dt="2022-09-21T00:24:51.315" v="2282" actId="20577"/>
          <ac:spMkLst>
            <pc:docMk/>
            <pc:sldMk cId="3026349263" sldId="264"/>
            <ac:spMk id="23" creationId="{311F3904-F619-277D-82D0-19767021B52A}"/>
          </ac:spMkLst>
        </pc:spChg>
        <pc:spChg chg="add mod">
          <ac:chgData name="Joel Shaw" userId="e3d8ee38-48b7-4353-b371-576187c0b193" providerId="ADAL" clId="{4230FB35-1A16-4A7B-9460-C586FAF3EBB4}" dt="2022-09-21T00:24:55.855" v="2285" actId="20577"/>
          <ac:spMkLst>
            <pc:docMk/>
            <pc:sldMk cId="3026349263" sldId="264"/>
            <ac:spMk id="24" creationId="{0836077A-C3BB-2A8B-B324-0705449FD400}"/>
          </ac:spMkLst>
        </pc:spChg>
        <pc:spChg chg="add mod">
          <ac:chgData name="Joel Shaw" userId="e3d8ee38-48b7-4353-b371-576187c0b193" providerId="ADAL" clId="{4230FB35-1A16-4A7B-9460-C586FAF3EBB4}" dt="2022-09-21T00:25:11.711" v="2290" actId="20577"/>
          <ac:spMkLst>
            <pc:docMk/>
            <pc:sldMk cId="3026349263" sldId="264"/>
            <ac:spMk id="25" creationId="{A0ECA92B-9ED2-A98A-E82D-3A8BF91681E0}"/>
          </ac:spMkLst>
        </pc:spChg>
        <pc:spChg chg="add del mod">
          <ac:chgData name="Joel Shaw" userId="e3d8ee38-48b7-4353-b371-576187c0b193" providerId="ADAL" clId="{4230FB35-1A16-4A7B-9460-C586FAF3EBB4}" dt="2022-09-21T00:24:26.650" v="2268" actId="478"/>
          <ac:spMkLst>
            <pc:docMk/>
            <pc:sldMk cId="3026349263" sldId="264"/>
            <ac:spMk id="30" creationId="{C0489FA5-FEF3-C802-7950-8943E7BCD242}"/>
          </ac:spMkLst>
        </pc:spChg>
        <pc:spChg chg="add del mod">
          <ac:chgData name="Joel Shaw" userId="e3d8ee38-48b7-4353-b371-576187c0b193" providerId="ADAL" clId="{4230FB35-1A16-4A7B-9460-C586FAF3EBB4}" dt="2022-09-21T00:24:31.573" v="2273" actId="478"/>
          <ac:spMkLst>
            <pc:docMk/>
            <pc:sldMk cId="3026349263" sldId="264"/>
            <ac:spMk id="33" creationId="{8CB74FED-6F99-C72F-EA35-9BF9180BECDC}"/>
          </ac:spMkLst>
        </pc:spChg>
        <pc:spChg chg="add del mod">
          <ac:chgData name="Joel Shaw" userId="e3d8ee38-48b7-4353-b371-576187c0b193" providerId="ADAL" clId="{4230FB35-1A16-4A7B-9460-C586FAF3EBB4}" dt="2022-09-21T00:24:34.749" v="2276" actId="478"/>
          <ac:spMkLst>
            <pc:docMk/>
            <pc:sldMk cId="3026349263" sldId="264"/>
            <ac:spMk id="38" creationId="{AE3C73C4-FA9F-DFC9-6AD9-D08F2DA47A79}"/>
          </ac:spMkLst>
        </pc:spChg>
        <pc:picChg chg="add mod">
          <ac:chgData name="Joel Shaw" userId="e3d8ee38-48b7-4353-b371-576187c0b193" providerId="ADAL" clId="{4230FB35-1A16-4A7B-9460-C586FAF3EBB4}" dt="2022-09-20T18:46:38.350" v="1946"/>
          <ac:picMkLst>
            <pc:docMk/>
            <pc:sldMk cId="3026349263" sldId="264"/>
            <ac:picMk id="3" creationId="{5EE19518-A639-9F17-160B-0674AF45E3CB}"/>
          </ac:picMkLst>
        </pc:picChg>
        <pc:picChg chg="add mod">
          <ac:chgData name="Joel Shaw" userId="e3d8ee38-48b7-4353-b371-576187c0b193" providerId="ADAL" clId="{4230FB35-1A16-4A7B-9460-C586FAF3EBB4}" dt="2022-09-08T14:39:08.981" v="707" actId="1076"/>
          <ac:picMkLst>
            <pc:docMk/>
            <pc:sldMk cId="3026349263" sldId="264"/>
            <ac:picMk id="4" creationId="{221D1278-894B-8DD8-8E73-69948C7582C0}"/>
          </ac:picMkLst>
        </pc:picChg>
        <pc:picChg chg="add mod">
          <ac:chgData name="Joel Shaw" userId="e3d8ee38-48b7-4353-b371-576187c0b193" providerId="ADAL" clId="{4230FB35-1A16-4A7B-9460-C586FAF3EBB4}" dt="2022-09-08T14:27:56.072" v="614" actId="14100"/>
          <ac:picMkLst>
            <pc:docMk/>
            <pc:sldMk cId="3026349263" sldId="264"/>
            <ac:picMk id="5" creationId="{4A30F021-451B-525A-1376-D9C725AA08C5}"/>
          </ac:picMkLst>
        </pc:picChg>
        <pc:picChg chg="add del mod">
          <ac:chgData name="Joel Shaw" userId="e3d8ee38-48b7-4353-b371-576187c0b193" providerId="ADAL" clId="{4230FB35-1A16-4A7B-9460-C586FAF3EBB4}" dt="2022-09-20T23:58:27.656" v="2147"/>
          <ac:picMkLst>
            <pc:docMk/>
            <pc:sldMk cId="3026349263" sldId="264"/>
            <ac:picMk id="10" creationId="{9951D99D-829B-3883-609E-DF8846618005}"/>
          </ac:picMkLst>
        </pc:picChg>
        <pc:picChg chg="add del mod">
          <ac:chgData name="Joel Shaw" userId="e3d8ee38-48b7-4353-b371-576187c0b193" providerId="ADAL" clId="{4230FB35-1A16-4A7B-9460-C586FAF3EBB4}" dt="2022-09-20T23:59:10.366" v="2148"/>
          <ac:picMkLst>
            <pc:docMk/>
            <pc:sldMk cId="3026349263" sldId="264"/>
            <ac:picMk id="15" creationId="{CB8AA1E1-9AFE-4C14-9318-1A88582A6A43}"/>
          </ac:picMkLst>
        </pc:picChg>
        <pc:picChg chg="add mod">
          <ac:chgData name="Joel Shaw" userId="e3d8ee38-48b7-4353-b371-576187c0b193" providerId="ADAL" clId="{4230FB35-1A16-4A7B-9460-C586FAF3EBB4}" dt="2022-09-20T23:59:10.366" v="2148"/>
          <ac:picMkLst>
            <pc:docMk/>
            <pc:sldMk cId="3026349263" sldId="264"/>
            <ac:picMk id="17" creationId="{0324DCD4-2C98-AC8C-8DC2-0DA8C62D0746}"/>
          </ac:picMkLst>
        </pc:picChg>
        <pc:cxnChg chg="add mod">
          <ac:chgData name="Joel Shaw" userId="e3d8ee38-48b7-4353-b371-576187c0b193" providerId="ADAL" clId="{4230FB35-1A16-4A7B-9460-C586FAF3EBB4}" dt="2022-09-08T14:30:39.900" v="637" actId="1076"/>
          <ac:cxnSpMkLst>
            <pc:docMk/>
            <pc:sldMk cId="3026349263" sldId="264"/>
            <ac:cxnSpMk id="9" creationId="{1999B2A8-53B0-A7A7-03E0-AA68FE51CF25}"/>
          </ac:cxnSpMkLst>
        </pc:cxnChg>
        <pc:cxnChg chg="add mod">
          <ac:chgData name="Joel Shaw" userId="e3d8ee38-48b7-4353-b371-576187c0b193" providerId="ADAL" clId="{4230FB35-1A16-4A7B-9460-C586FAF3EBB4}" dt="2022-09-08T14:31:38.891" v="650" actId="14100"/>
          <ac:cxnSpMkLst>
            <pc:docMk/>
            <pc:sldMk cId="3026349263" sldId="264"/>
            <ac:cxnSpMk id="13" creationId="{3D74C576-13D5-70EA-046B-C265C412E936}"/>
          </ac:cxnSpMkLst>
        </pc:cxnChg>
        <pc:cxnChg chg="add mod">
          <ac:chgData name="Joel Shaw" userId="e3d8ee38-48b7-4353-b371-576187c0b193" providerId="ADAL" clId="{4230FB35-1A16-4A7B-9460-C586FAF3EBB4}" dt="2022-09-08T14:31:02.376" v="642" actId="14100"/>
          <ac:cxnSpMkLst>
            <pc:docMk/>
            <pc:sldMk cId="3026349263" sldId="264"/>
            <ac:cxnSpMk id="14" creationId="{D8D07F3B-B8D1-C401-9586-B8932BDFCF30}"/>
          </ac:cxnSpMkLst>
        </pc:cxnChg>
        <pc:cxnChg chg="add mod">
          <ac:chgData name="Joel Shaw" userId="e3d8ee38-48b7-4353-b371-576187c0b193" providerId="ADAL" clId="{4230FB35-1A16-4A7B-9460-C586FAF3EBB4}" dt="2022-09-08T14:31:43.703" v="651" actId="14100"/>
          <ac:cxnSpMkLst>
            <pc:docMk/>
            <pc:sldMk cId="3026349263" sldId="264"/>
            <ac:cxnSpMk id="16" creationId="{6873320C-7D6E-5FB9-EF1B-93C8FFE3E1E6}"/>
          </ac:cxnSpMkLst>
        </pc:cxnChg>
        <pc:cxnChg chg="add mod">
          <ac:chgData name="Joel Shaw" userId="e3d8ee38-48b7-4353-b371-576187c0b193" providerId="ADAL" clId="{4230FB35-1A16-4A7B-9460-C586FAF3EBB4}" dt="2022-09-08T14:31:29.984" v="649" actId="14100"/>
          <ac:cxnSpMkLst>
            <pc:docMk/>
            <pc:sldMk cId="3026349263" sldId="264"/>
            <ac:cxnSpMk id="18" creationId="{997E0FDF-2E37-D961-33BC-53BCAA936C4B}"/>
          </ac:cxnSpMkLst>
        </pc:cxnChg>
        <pc:cxnChg chg="add del mod">
          <ac:chgData name="Joel Shaw" userId="e3d8ee38-48b7-4353-b371-576187c0b193" providerId="ADAL" clId="{4230FB35-1A16-4A7B-9460-C586FAF3EBB4}" dt="2022-09-21T00:24:27.499" v="2269" actId="478"/>
          <ac:cxnSpMkLst>
            <pc:docMk/>
            <pc:sldMk cId="3026349263" sldId="264"/>
            <ac:cxnSpMk id="26" creationId="{978D8335-B4CD-61A5-FF52-934C0C90C906}"/>
          </ac:cxnSpMkLst>
        </pc:cxnChg>
        <pc:cxnChg chg="add del mod">
          <ac:chgData name="Joel Shaw" userId="e3d8ee38-48b7-4353-b371-576187c0b193" providerId="ADAL" clId="{4230FB35-1A16-4A7B-9460-C586FAF3EBB4}" dt="2022-09-21T00:24:29.136" v="2270" actId="478"/>
          <ac:cxnSpMkLst>
            <pc:docMk/>
            <pc:sldMk cId="3026349263" sldId="264"/>
            <ac:cxnSpMk id="31" creationId="{98BB1708-22E1-1060-47DF-5695EDAF9E47}"/>
          </ac:cxnSpMkLst>
        </pc:cxnChg>
        <pc:cxnChg chg="add del mod">
          <ac:chgData name="Joel Shaw" userId="e3d8ee38-48b7-4353-b371-576187c0b193" providerId="ADAL" clId="{4230FB35-1A16-4A7B-9460-C586FAF3EBB4}" dt="2022-09-21T00:24:33.211" v="2275" actId="478"/>
          <ac:cxnSpMkLst>
            <pc:docMk/>
            <pc:sldMk cId="3026349263" sldId="264"/>
            <ac:cxnSpMk id="34" creationId="{DBDEDABC-82B2-9C06-2087-E7AEA932C5E3}"/>
          </ac:cxnSpMkLst>
        </pc:cxnChg>
        <pc:cxnChg chg="add del mod">
          <ac:chgData name="Joel Shaw" userId="e3d8ee38-48b7-4353-b371-576187c0b193" providerId="ADAL" clId="{4230FB35-1A16-4A7B-9460-C586FAF3EBB4}" dt="2022-09-08T14:44:12.823" v="768"/>
          <ac:cxnSpMkLst>
            <pc:docMk/>
            <pc:sldMk cId="3026349263" sldId="264"/>
            <ac:cxnSpMk id="36" creationId="{119CC5D1-03FA-6A8F-5E78-DA6D6418FE7A}"/>
          </ac:cxnSpMkLst>
        </pc:cxnChg>
        <pc:cxnChg chg="add del mod">
          <ac:chgData name="Joel Shaw" userId="e3d8ee38-48b7-4353-b371-576187c0b193" providerId="ADAL" clId="{4230FB35-1A16-4A7B-9460-C586FAF3EBB4}" dt="2022-09-08T14:44:18.802" v="770"/>
          <ac:cxnSpMkLst>
            <pc:docMk/>
            <pc:sldMk cId="3026349263" sldId="264"/>
            <ac:cxnSpMk id="37" creationId="{03EC5A71-8735-45E3-237D-31D476AFBE14}"/>
          </ac:cxnSpMkLst>
        </pc:cxnChg>
        <pc:cxnChg chg="add del mod">
          <ac:chgData name="Joel Shaw" userId="e3d8ee38-48b7-4353-b371-576187c0b193" providerId="ADAL" clId="{4230FB35-1A16-4A7B-9460-C586FAF3EBB4}" dt="2022-09-08T14:45:52.846" v="814" actId="478"/>
          <ac:cxnSpMkLst>
            <pc:docMk/>
            <pc:sldMk cId="3026349263" sldId="264"/>
            <ac:cxnSpMk id="39" creationId="{E42273DE-2C89-90B0-C8EB-125437602F9A}"/>
          </ac:cxnSpMkLst>
        </pc:cxnChg>
      </pc:sldChg>
      <pc:sldChg chg="modSp mod">
        <pc:chgData name="Joel Shaw" userId="e3d8ee38-48b7-4353-b371-576187c0b193" providerId="ADAL" clId="{4230FB35-1A16-4A7B-9460-C586FAF3EBB4}" dt="2022-09-07T19:13:19.239" v="12" actId="20577"/>
        <pc:sldMkLst>
          <pc:docMk/>
          <pc:sldMk cId="2018144787" sldId="265"/>
        </pc:sldMkLst>
        <pc:spChg chg="mod">
          <ac:chgData name="Joel Shaw" userId="e3d8ee38-48b7-4353-b371-576187c0b193" providerId="ADAL" clId="{4230FB35-1A16-4A7B-9460-C586FAF3EBB4}" dt="2022-09-07T19:13:19.239" v="12" actId="20577"/>
          <ac:spMkLst>
            <pc:docMk/>
            <pc:sldMk cId="2018144787" sldId="265"/>
            <ac:spMk id="2" creationId="{F371A27B-6C9F-A602-B1B0-FBA8C9ECA911}"/>
          </ac:spMkLst>
        </pc:spChg>
      </pc:sldChg>
      <pc:sldChg chg="addSp modSp modNotesTx">
        <pc:chgData name="Joel Shaw" userId="e3d8ee38-48b7-4353-b371-576187c0b193" providerId="ADAL" clId="{4230FB35-1A16-4A7B-9460-C586FAF3EBB4}" dt="2022-09-21T00:14:55.355" v="2233"/>
        <pc:sldMkLst>
          <pc:docMk/>
          <pc:sldMk cId="2704483307" sldId="278"/>
        </pc:sldMkLst>
        <pc:picChg chg="add mod">
          <ac:chgData name="Joel Shaw" userId="e3d8ee38-48b7-4353-b371-576187c0b193" providerId="ADAL" clId="{4230FB35-1A16-4A7B-9460-C586FAF3EBB4}" dt="2022-09-20T18:47:32.088" v="1948"/>
          <ac:picMkLst>
            <pc:docMk/>
            <pc:sldMk cId="2704483307" sldId="278"/>
            <ac:picMk id="3" creationId="{B5F81DEC-ABA4-913F-8F4D-0D6074E297D1}"/>
          </ac:picMkLst>
        </pc:picChg>
        <pc:picChg chg="add mod">
          <ac:chgData name="Joel Shaw" userId="e3d8ee38-48b7-4353-b371-576187c0b193" providerId="ADAL" clId="{4230FB35-1A16-4A7B-9460-C586FAF3EBB4}" dt="2022-09-21T00:14:55.355" v="2233"/>
          <ac:picMkLst>
            <pc:docMk/>
            <pc:sldMk cId="2704483307" sldId="278"/>
            <ac:picMk id="8" creationId="{8BF2611B-1F68-0FB8-32B8-4DEF4C6C9E0C}"/>
          </ac:picMkLst>
        </pc:picChg>
      </pc:sldChg>
      <pc:sldChg chg="modSp mod">
        <pc:chgData name="Joel Shaw" userId="e3d8ee38-48b7-4353-b371-576187c0b193" providerId="ADAL" clId="{4230FB35-1A16-4A7B-9460-C586FAF3EBB4}" dt="2022-09-02T15:49:07.833" v="4" actId="20577"/>
        <pc:sldMkLst>
          <pc:docMk/>
          <pc:sldMk cId="817001504" sldId="279"/>
        </pc:sldMkLst>
        <pc:graphicFrameChg chg="modGraphic">
          <ac:chgData name="Joel Shaw" userId="e3d8ee38-48b7-4353-b371-576187c0b193" providerId="ADAL" clId="{4230FB35-1A16-4A7B-9460-C586FAF3EBB4}" dt="2022-09-02T15:49:07.833" v="4" actId="20577"/>
          <ac:graphicFrameMkLst>
            <pc:docMk/>
            <pc:sldMk cId="817001504" sldId="279"/>
            <ac:graphicFrameMk id="5" creationId="{D6AC6953-2F2A-D76D-3762-17F5DB283273}"/>
          </ac:graphicFrameMkLst>
        </pc:graphicFrameChg>
      </pc:sldChg>
      <pc:sldChg chg="addSp delSp modSp mod modTransition modAnim">
        <pc:chgData name="Joel Shaw" userId="e3d8ee38-48b7-4353-b371-576187c0b193" providerId="ADAL" clId="{4230FB35-1A16-4A7B-9460-C586FAF3EBB4}" dt="2022-09-21T00:07:34.525" v="2219"/>
        <pc:sldMkLst>
          <pc:docMk/>
          <pc:sldMk cId="2259788486" sldId="297"/>
        </pc:sldMkLst>
        <pc:picChg chg="add del mod">
          <ac:chgData name="Joel Shaw" userId="e3d8ee38-48b7-4353-b371-576187c0b193" providerId="ADAL" clId="{4230FB35-1A16-4A7B-9460-C586FAF3EBB4}" dt="2022-09-21T00:06:20.633" v="2206"/>
          <ac:picMkLst>
            <pc:docMk/>
            <pc:sldMk cId="2259788486" sldId="297"/>
            <ac:picMk id="7" creationId="{309A46E8-37A5-D111-6482-1D53C483B45A}"/>
          </ac:picMkLst>
        </pc:picChg>
        <pc:picChg chg="add del mod">
          <ac:chgData name="Joel Shaw" userId="e3d8ee38-48b7-4353-b371-576187c0b193" providerId="ADAL" clId="{4230FB35-1A16-4A7B-9460-C586FAF3EBB4}" dt="2022-09-21T00:06:30.544" v="2207"/>
          <ac:picMkLst>
            <pc:docMk/>
            <pc:sldMk cId="2259788486" sldId="297"/>
            <ac:picMk id="9" creationId="{E1BD2519-5D7A-B445-2E3C-E2702F5BD9B9}"/>
          </ac:picMkLst>
        </pc:picChg>
        <pc:picChg chg="add del mod">
          <ac:chgData name="Joel Shaw" userId="e3d8ee38-48b7-4353-b371-576187c0b193" providerId="ADAL" clId="{4230FB35-1A16-4A7B-9460-C586FAF3EBB4}" dt="2022-09-21T00:06:45.116" v="2209"/>
          <ac:picMkLst>
            <pc:docMk/>
            <pc:sldMk cId="2259788486" sldId="297"/>
            <ac:picMk id="10" creationId="{3DED37A5-5A8A-9850-5634-D2B2D8173523}"/>
          </ac:picMkLst>
        </pc:picChg>
        <pc:picChg chg="add del mod ord">
          <ac:chgData name="Joel Shaw" userId="e3d8ee38-48b7-4353-b371-576187c0b193" providerId="ADAL" clId="{4230FB35-1A16-4A7B-9460-C586FAF3EBB4}" dt="2022-09-21T00:06:59.643" v="2210"/>
          <ac:picMkLst>
            <pc:docMk/>
            <pc:sldMk cId="2259788486" sldId="297"/>
            <ac:picMk id="14" creationId="{0BEDA95F-9A9E-E3F6-054D-E4BCC4D8D30A}"/>
          </ac:picMkLst>
        </pc:picChg>
        <pc:picChg chg="add del mod">
          <ac:chgData name="Joel Shaw" userId="e3d8ee38-48b7-4353-b371-576187c0b193" providerId="ADAL" clId="{4230FB35-1A16-4A7B-9460-C586FAF3EBB4}" dt="2022-09-21T00:07:03.005" v="2212"/>
          <ac:picMkLst>
            <pc:docMk/>
            <pc:sldMk cId="2259788486" sldId="297"/>
            <ac:picMk id="15" creationId="{17EC209B-D2DD-22AC-4505-85377E01E5B1}"/>
          </ac:picMkLst>
        </pc:picChg>
        <pc:picChg chg="add del mod ord">
          <ac:chgData name="Joel Shaw" userId="e3d8ee38-48b7-4353-b371-576187c0b193" providerId="ADAL" clId="{4230FB35-1A16-4A7B-9460-C586FAF3EBB4}" dt="2022-09-21T00:07:11.112" v="2213"/>
          <ac:picMkLst>
            <pc:docMk/>
            <pc:sldMk cId="2259788486" sldId="297"/>
            <ac:picMk id="17" creationId="{20B2F778-1FCB-4007-6036-3DA06C94766D}"/>
          </ac:picMkLst>
        </pc:picChg>
        <pc:picChg chg="add del mod">
          <ac:chgData name="Joel Shaw" userId="e3d8ee38-48b7-4353-b371-576187c0b193" providerId="ADAL" clId="{4230FB35-1A16-4A7B-9460-C586FAF3EBB4}" dt="2022-09-21T00:07:12.608" v="2215"/>
          <ac:picMkLst>
            <pc:docMk/>
            <pc:sldMk cId="2259788486" sldId="297"/>
            <ac:picMk id="18" creationId="{CCF7D7CF-0458-4731-A865-C63EBC490CFC}"/>
          </ac:picMkLst>
        </pc:picChg>
        <pc:picChg chg="add del mod ord">
          <ac:chgData name="Joel Shaw" userId="e3d8ee38-48b7-4353-b371-576187c0b193" providerId="ADAL" clId="{4230FB35-1A16-4A7B-9460-C586FAF3EBB4}" dt="2022-09-21T00:07:21.741" v="2216"/>
          <ac:picMkLst>
            <pc:docMk/>
            <pc:sldMk cId="2259788486" sldId="297"/>
            <ac:picMk id="20" creationId="{9F0BD6A1-68C3-4810-6193-1ACF5E91A0BD}"/>
          </ac:picMkLst>
        </pc:picChg>
        <pc:picChg chg="add del mod">
          <ac:chgData name="Joel Shaw" userId="e3d8ee38-48b7-4353-b371-576187c0b193" providerId="ADAL" clId="{4230FB35-1A16-4A7B-9460-C586FAF3EBB4}" dt="2022-09-21T00:07:23.482" v="2218"/>
          <ac:picMkLst>
            <pc:docMk/>
            <pc:sldMk cId="2259788486" sldId="297"/>
            <ac:picMk id="21" creationId="{757B7B60-4F10-C119-4A26-7FF81467E441}"/>
          </ac:picMkLst>
        </pc:picChg>
        <pc:picChg chg="add del mod ord">
          <ac:chgData name="Joel Shaw" userId="e3d8ee38-48b7-4353-b371-576187c0b193" providerId="ADAL" clId="{4230FB35-1A16-4A7B-9460-C586FAF3EBB4}" dt="2022-09-21T00:07:34.525" v="2219"/>
          <ac:picMkLst>
            <pc:docMk/>
            <pc:sldMk cId="2259788486" sldId="297"/>
            <ac:picMk id="23" creationId="{68863841-AB7D-DF49-DD0E-F7986E7CEA6A}"/>
          </ac:picMkLst>
        </pc:picChg>
        <pc:picChg chg="add mod">
          <ac:chgData name="Joel Shaw" userId="e3d8ee38-48b7-4353-b371-576187c0b193" providerId="ADAL" clId="{4230FB35-1A16-4A7B-9460-C586FAF3EBB4}" dt="2022-09-21T00:07:34.525" v="2219"/>
          <ac:picMkLst>
            <pc:docMk/>
            <pc:sldMk cId="2259788486" sldId="297"/>
            <ac:picMk id="24" creationId="{AB1D3957-71D6-2653-0D72-7280E86E59E3}"/>
          </ac:picMkLst>
        </pc:picChg>
      </pc:sldChg>
      <pc:sldChg chg="addSp delSp modSp mod">
        <pc:chgData name="Joel Shaw" userId="e3d8ee38-48b7-4353-b371-576187c0b193" providerId="ADAL" clId="{4230FB35-1A16-4A7B-9460-C586FAF3EBB4}" dt="2022-09-16T16:19:25.121" v="1622" actId="22"/>
        <pc:sldMkLst>
          <pc:docMk/>
          <pc:sldMk cId="2709280379" sldId="303"/>
        </pc:sldMkLst>
        <pc:spChg chg="del">
          <ac:chgData name="Joel Shaw" userId="e3d8ee38-48b7-4353-b371-576187c0b193" providerId="ADAL" clId="{4230FB35-1A16-4A7B-9460-C586FAF3EBB4}" dt="2022-09-16T16:19:25.121" v="1622" actId="22"/>
          <ac:spMkLst>
            <pc:docMk/>
            <pc:sldMk cId="2709280379" sldId="303"/>
            <ac:spMk id="3" creationId="{A6433D6A-AC9B-FD4D-B933-5144465FD7BD}"/>
          </ac:spMkLst>
        </pc:spChg>
        <pc:picChg chg="add mod ord">
          <ac:chgData name="Joel Shaw" userId="e3d8ee38-48b7-4353-b371-576187c0b193" providerId="ADAL" clId="{4230FB35-1A16-4A7B-9460-C586FAF3EBB4}" dt="2022-09-16T16:19:25.121" v="1622" actId="22"/>
          <ac:picMkLst>
            <pc:docMk/>
            <pc:sldMk cId="2709280379" sldId="303"/>
            <ac:picMk id="5" creationId="{37FC3DD0-B1F9-45CF-D0F4-D2326963FFA2}"/>
          </ac:picMkLst>
        </pc:picChg>
      </pc:sldChg>
      <pc:sldChg chg="addSp delSp modSp mod modTransition modAnim">
        <pc:chgData name="Joel Shaw" userId="e3d8ee38-48b7-4353-b371-576187c0b193" providerId="ADAL" clId="{4230FB35-1A16-4A7B-9460-C586FAF3EBB4}" dt="2022-09-21T00:13:34.079" v="2232"/>
        <pc:sldMkLst>
          <pc:docMk/>
          <pc:sldMk cId="2580988018" sldId="304"/>
        </pc:sldMkLst>
        <pc:picChg chg="add del mod">
          <ac:chgData name="Joel Shaw" userId="e3d8ee38-48b7-4353-b371-576187c0b193" providerId="ADAL" clId="{4230FB35-1A16-4A7B-9460-C586FAF3EBB4}" dt="2022-09-21T00:13:24.561" v="2231"/>
          <ac:picMkLst>
            <pc:docMk/>
            <pc:sldMk cId="2580988018" sldId="304"/>
            <ac:picMk id="7" creationId="{083F157F-C7D0-D64B-E16E-49C49C53A777}"/>
          </ac:picMkLst>
        </pc:picChg>
        <pc:picChg chg="add del mod">
          <ac:chgData name="Joel Shaw" userId="e3d8ee38-48b7-4353-b371-576187c0b193" providerId="ADAL" clId="{4230FB35-1A16-4A7B-9460-C586FAF3EBB4}" dt="2022-09-21T00:13:34.079" v="2232"/>
          <ac:picMkLst>
            <pc:docMk/>
            <pc:sldMk cId="2580988018" sldId="304"/>
            <ac:picMk id="13" creationId="{8DD11796-6C71-703D-ACA1-8BEBE3A9A6C2}"/>
          </ac:picMkLst>
        </pc:picChg>
        <pc:picChg chg="add mod">
          <ac:chgData name="Joel Shaw" userId="e3d8ee38-48b7-4353-b371-576187c0b193" providerId="ADAL" clId="{4230FB35-1A16-4A7B-9460-C586FAF3EBB4}" dt="2022-09-21T00:13:34.079" v="2232"/>
          <ac:picMkLst>
            <pc:docMk/>
            <pc:sldMk cId="2580988018" sldId="304"/>
            <ac:picMk id="14" creationId="{5124B19C-DEF5-F829-2AC7-9DB9B69A79DB}"/>
          </ac:picMkLst>
        </pc:picChg>
      </pc:sldChg>
      <pc:sldChg chg="addSp delSp modSp mod modTransition modAnim modNotesTx">
        <pc:chgData name="Joel Shaw" userId="e3d8ee38-48b7-4353-b371-576187c0b193" providerId="ADAL" clId="{4230FB35-1A16-4A7B-9460-C586FAF3EBB4}" dt="2022-09-21T00:17:34.665" v="2237"/>
        <pc:sldMkLst>
          <pc:docMk/>
          <pc:sldMk cId="2494941763" sldId="305"/>
        </pc:sldMkLst>
        <pc:spChg chg="mod">
          <ac:chgData name="Joel Shaw" userId="e3d8ee38-48b7-4353-b371-576187c0b193" providerId="ADAL" clId="{4230FB35-1A16-4A7B-9460-C586FAF3EBB4}" dt="2022-09-16T16:50:40.253" v="1836" actId="27636"/>
          <ac:spMkLst>
            <pc:docMk/>
            <pc:sldMk cId="2494941763" sldId="305"/>
            <ac:spMk id="3" creationId="{2EF28883-F450-E4F5-8A88-25D2F5DFCB2B}"/>
          </ac:spMkLst>
        </pc:spChg>
        <pc:picChg chg="add mod">
          <ac:chgData name="Joel Shaw" userId="e3d8ee38-48b7-4353-b371-576187c0b193" providerId="ADAL" clId="{4230FB35-1A16-4A7B-9460-C586FAF3EBB4}" dt="2022-09-20T18:47:35.924" v="1949"/>
          <ac:picMkLst>
            <pc:docMk/>
            <pc:sldMk cId="2494941763" sldId="305"/>
            <ac:picMk id="3" creationId="{9466BD44-27CC-C691-5A51-833E48F4288B}"/>
          </ac:picMkLst>
        </pc:picChg>
        <pc:picChg chg="add del mod">
          <ac:chgData name="Joel Shaw" userId="e3d8ee38-48b7-4353-b371-576187c0b193" providerId="ADAL" clId="{4230FB35-1A16-4A7B-9460-C586FAF3EBB4}" dt="2022-09-21T00:17:02.121" v="2236"/>
          <ac:picMkLst>
            <pc:docMk/>
            <pc:sldMk cId="2494941763" sldId="305"/>
            <ac:picMk id="8" creationId="{DFDB18D4-E577-EB08-9275-74C4C1337FFF}"/>
          </ac:picMkLst>
        </pc:picChg>
        <pc:picChg chg="add del mod">
          <ac:chgData name="Joel Shaw" userId="e3d8ee38-48b7-4353-b371-576187c0b193" providerId="ADAL" clId="{4230FB35-1A16-4A7B-9460-C586FAF3EBB4}" dt="2022-09-21T00:17:34.665" v="2237"/>
          <ac:picMkLst>
            <pc:docMk/>
            <pc:sldMk cId="2494941763" sldId="305"/>
            <ac:picMk id="15" creationId="{73343431-B0E1-5E65-2A75-786BD7AE1D13}"/>
          </ac:picMkLst>
        </pc:picChg>
        <pc:picChg chg="add mod">
          <ac:chgData name="Joel Shaw" userId="e3d8ee38-48b7-4353-b371-576187c0b193" providerId="ADAL" clId="{4230FB35-1A16-4A7B-9460-C586FAF3EBB4}" dt="2022-09-21T00:17:34.665" v="2237"/>
          <ac:picMkLst>
            <pc:docMk/>
            <pc:sldMk cId="2494941763" sldId="305"/>
            <ac:picMk id="16" creationId="{213300BD-145A-2234-EC61-279C76739EA5}"/>
          </ac:picMkLst>
        </pc:picChg>
      </pc:sldChg>
      <pc:sldChg chg="modSp new mod ord">
        <pc:chgData name="Joel Shaw" userId="e3d8ee38-48b7-4353-b371-576187c0b193" providerId="ADAL" clId="{4230FB35-1A16-4A7B-9460-C586FAF3EBB4}" dt="2022-09-07T19:13:48.928" v="19" actId="20577"/>
        <pc:sldMkLst>
          <pc:docMk/>
          <pc:sldMk cId="2980061513" sldId="306"/>
        </pc:sldMkLst>
        <pc:spChg chg="mod">
          <ac:chgData name="Joel Shaw" userId="e3d8ee38-48b7-4353-b371-576187c0b193" providerId="ADAL" clId="{4230FB35-1A16-4A7B-9460-C586FAF3EBB4}" dt="2022-09-07T19:13:48.928" v="19" actId="20577"/>
          <ac:spMkLst>
            <pc:docMk/>
            <pc:sldMk cId="2980061513" sldId="306"/>
            <ac:spMk id="2" creationId="{E88E50F6-2E58-78C8-A6CD-0EA63BD60361}"/>
          </ac:spMkLst>
        </pc:spChg>
      </pc:sldChg>
      <pc:sldChg chg="addSp delSp modSp new mod modTransition modAnim modNotesTx">
        <pc:chgData name="Joel Shaw" userId="e3d8ee38-48b7-4353-b371-576187c0b193" providerId="ADAL" clId="{4230FB35-1A16-4A7B-9460-C586FAF3EBB4}" dt="2022-09-21T00:09:37.224" v="2228"/>
        <pc:sldMkLst>
          <pc:docMk/>
          <pc:sldMk cId="211412093" sldId="307"/>
        </pc:sldMkLst>
        <pc:spChg chg="mod">
          <ac:chgData name="Joel Shaw" userId="e3d8ee38-48b7-4353-b371-576187c0b193" providerId="ADAL" clId="{4230FB35-1A16-4A7B-9460-C586FAF3EBB4}" dt="2022-09-16T16:43:51.457" v="1636" actId="20577"/>
          <ac:spMkLst>
            <pc:docMk/>
            <pc:sldMk cId="211412093" sldId="307"/>
            <ac:spMk id="2" creationId="{EA76CE8D-356C-C0E4-9C44-B26B1BD6977E}"/>
          </ac:spMkLst>
        </pc:spChg>
        <pc:spChg chg="del">
          <ac:chgData name="Joel Shaw" userId="e3d8ee38-48b7-4353-b371-576187c0b193" providerId="ADAL" clId="{4230FB35-1A16-4A7B-9460-C586FAF3EBB4}" dt="2022-09-08T14:10:12.404" v="101" actId="931"/>
          <ac:spMkLst>
            <pc:docMk/>
            <pc:sldMk cId="211412093" sldId="307"/>
            <ac:spMk id="3" creationId="{89F4E4A3-0F73-C598-1871-B26D444953EF}"/>
          </ac:spMkLst>
        </pc:spChg>
        <pc:spChg chg="add mod">
          <ac:chgData name="Joel Shaw" userId="e3d8ee38-48b7-4353-b371-576187c0b193" providerId="ADAL" clId="{4230FB35-1A16-4A7B-9460-C586FAF3EBB4}" dt="2022-09-21T00:02:24.768" v="2188" actId="20577"/>
          <ac:spMkLst>
            <pc:docMk/>
            <pc:sldMk cId="211412093" sldId="307"/>
            <ac:spMk id="11" creationId="{06F6917D-1FD9-AE51-02B7-469352EFD4FB}"/>
          </ac:spMkLst>
        </pc:spChg>
        <pc:picChg chg="add mod">
          <ac:chgData name="Joel Shaw" userId="e3d8ee38-48b7-4353-b371-576187c0b193" providerId="ADAL" clId="{4230FB35-1A16-4A7B-9460-C586FAF3EBB4}" dt="2022-09-20T18:46:43.112" v="1947"/>
          <ac:picMkLst>
            <pc:docMk/>
            <pc:sldMk cId="211412093" sldId="307"/>
            <ac:picMk id="3" creationId="{1CCD6C5C-A99C-BC01-5221-63E96A3A270D}"/>
          </ac:picMkLst>
        </pc:picChg>
        <pc:picChg chg="add del mod">
          <ac:chgData name="Joel Shaw" userId="e3d8ee38-48b7-4353-b371-576187c0b193" providerId="ADAL" clId="{4230FB35-1A16-4A7B-9460-C586FAF3EBB4}" dt="2022-09-08T14:12:47.958" v="121" actId="478"/>
          <ac:picMkLst>
            <pc:docMk/>
            <pc:sldMk cId="211412093" sldId="307"/>
            <ac:picMk id="5" creationId="{A82E2BA3-4EDB-C960-BA53-9AABDDDF68A7}"/>
          </ac:picMkLst>
        </pc:picChg>
        <pc:picChg chg="add mod">
          <ac:chgData name="Joel Shaw" userId="e3d8ee38-48b7-4353-b371-576187c0b193" providerId="ADAL" clId="{4230FB35-1A16-4A7B-9460-C586FAF3EBB4}" dt="2022-09-08T14:19:58.053" v="568" actId="1076"/>
          <ac:picMkLst>
            <pc:docMk/>
            <pc:sldMk cId="211412093" sldId="307"/>
            <ac:picMk id="7" creationId="{3E7FB3BE-76F3-292E-765F-C5749DF817AF}"/>
          </ac:picMkLst>
        </pc:picChg>
        <pc:picChg chg="add del mod">
          <ac:chgData name="Joel Shaw" userId="e3d8ee38-48b7-4353-b371-576187c0b193" providerId="ADAL" clId="{4230FB35-1A16-4A7B-9460-C586FAF3EBB4}" dt="2022-09-21T00:02:50.567" v="2190"/>
          <ac:picMkLst>
            <pc:docMk/>
            <pc:sldMk cId="211412093" sldId="307"/>
            <ac:picMk id="8" creationId="{8A213E28-DD2A-543D-7D54-387F8681C6FE}"/>
          </ac:picMkLst>
        </pc:picChg>
        <pc:picChg chg="add mod">
          <ac:chgData name="Joel Shaw" userId="e3d8ee38-48b7-4353-b371-576187c0b193" providerId="ADAL" clId="{4230FB35-1A16-4A7B-9460-C586FAF3EBB4}" dt="2022-09-08T14:19:55.440" v="567" actId="1076"/>
          <ac:picMkLst>
            <pc:docMk/>
            <pc:sldMk cId="211412093" sldId="307"/>
            <ac:picMk id="9" creationId="{50BE0C52-59A1-D9CA-AFA8-64340756906E}"/>
          </ac:picMkLst>
        </pc:picChg>
        <pc:picChg chg="add del mod">
          <ac:chgData name="Joel Shaw" userId="e3d8ee38-48b7-4353-b371-576187c0b193" providerId="ADAL" clId="{4230FB35-1A16-4A7B-9460-C586FAF3EBB4}" dt="2022-09-21T00:02:57.571" v="2191"/>
          <ac:picMkLst>
            <pc:docMk/>
            <pc:sldMk cId="211412093" sldId="307"/>
            <ac:picMk id="15" creationId="{04632918-D66C-0A84-D1D9-DFBE197842CD}"/>
          </ac:picMkLst>
        </pc:picChg>
        <pc:picChg chg="add del mod">
          <ac:chgData name="Joel Shaw" userId="e3d8ee38-48b7-4353-b371-576187c0b193" providerId="ADAL" clId="{4230FB35-1A16-4A7B-9460-C586FAF3EBB4}" dt="2022-09-21T00:03:00.348" v="2193"/>
          <ac:picMkLst>
            <pc:docMk/>
            <pc:sldMk cId="211412093" sldId="307"/>
            <ac:picMk id="16" creationId="{F698D129-895D-3C6F-1BE8-649292003AA3}"/>
          </ac:picMkLst>
        </pc:picChg>
        <pc:picChg chg="add del mod ord">
          <ac:chgData name="Joel Shaw" userId="e3d8ee38-48b7-4353-b371-576187c0b193" providerId="ADAL" clId="{4230FB35-1A16-4A7B-9460-C586FAF3EBB4}" dt="2022-09-21T00:03:07.878" v="2194"/>
          <ac:picMkLst>
            <pc:docMk/>
            <pc:sldMk cId="211412093" sldId="307"/>
            <ac:picMk id="18" creationId="{C4704931-C814-9EC3-2156-ABCD8714CAE8}"/>
          </ac:picMkLst>
        </pc:picChg>
        <pc:picChg chg="add del mod">
          <ac:chgData name="Joel Shaw" userId="e3d8ee38-48b7-4353-b371-576187c0b193" providerId="ADAL" clId="{4230FB35-1A16-4A7B-9460-C586FAF3EBB4}" dt="2022-09-21T00:03:09.970" v="2196"/>
          <ac:picMkLst>
            <pc:docMk/>
            <pc:sldMk cId="211412093" sldId="307"/>
            <ac:picMk id="19" creationId="{AFC3B265-FD5A-DAB0-84CD-9FCF23462012}"/>
          </ac:picMkLst>
        </pc:picChg>
        <pc:picChg chg="add del mod ord">
          <ac:chgData name="Joel Shaw" userId="e3d8ee38-48b7-4353-b371-576187c0b193" providerId="ADAL" clId="{4230FB35-1A16-4A7B-9460-C586FAF3EBB4}" dt="2022-09-21T00:03:41.972" v="2197"/>
          <ac:picMkLst>
            <pc:docMk/>
            <pc:sldMk cId="211412093" sldId="307"/>
            <ac:picMk id="21" creationId="{C312F308-8A8B-19BF-FCE2-9E3F139DA7A2}"/>
          </ac:picMkLst>
        </pc:picChg>
        <pc:picChg chg="add del mod">
          <ac:chgData name="Joel Shaw" userId="e3d8ee38-48b7-4353-b371-576187c0b193" providerId="ADAL" clId="{4230FB35-1A16-4A7B-9460-C586FAF3EBB4}" dt="2022-09-21T00:04:27.573" v="2199"/>
          <ac:picMkLst>
            <pc:docMk/>
            <pc:sldMk cId="211412093" sldId="307"/>
            <ac:picMk id="22" creationId="{9807B85C-2855-2C31-CBF7-B46128C69CCA}"/>
          </ac:picMkLst>
        </pc:picChg>
        <pc:picChg chg="add del mod ord">
          <ac:chgData name="Joel Shaw" userId="e3d8ee38-48b7-4353-b371-576187c0b193" providerId="ADAL" clId="{4230FB35-1A16-4A7B-9460-C586FAF3EBB4}" dt="2022-09-21T00:04:33.752" v="2200"/>
          <ac:picMkLst>
            <pc:docMk/>
            <pc:sldMk cId="211412093" sldId="307"/>
            <ac:picMk id="25" creationId="{B502B9AC-9E8E-A71A-82DC-4430EA8F0C80}"/>
          </ac:picMkLst>
        </pc:picChg>
        <pc:picChg chg="add del mod">
          <ac:chgData name="Joel Shaw" userId="e3d8ee38-48b7-4353-b371-576187c0b193" providerId="ADAL" clId="{4230FB35-1A16-4A7B-9460-C586FAF3EBB4}" dt="2022-09-21T00:04:35.659" v="2202"/>
          <ac:picMkLst>
            <pc:docMk/>
            <pc:sldMk cId="211412093" sldId="307"/>
            <ac:picMk id="26" creationId="{D2A24CB1-242B-0F32-57EE-344AB8F055A6}"/>
          </ac:picMkLst>
        </pc:picChg>
        <pc:picChg chg="add del mod ord">
          <ac:chgData name="Joel Shaw" userId="e3d8ee38-48b7-4353-b371-576187c0b193" providerId="ADAL" clId="{4230FB35-1A16-4A7B-9460-C586FAF3EBB4}" dt="2022-09-21T00:05:04.246" v="2203"/>
          <ac:picMkLst>
            <pc:docMk/>
            <pc:sldMk cId="211412093" sldId="307"/>
            <ac:picMk id="28" creationId="{25DE1621-0B82-B4F8-CAE1-BC2146D53A25}"/>
          </ac:picMkLst>
        </pc:picChg>
        <pc:picChg chg="add del mod">
          <ac:chgData name="Joel Shaw" userId="e3d8ee38-48b7-4353-b371-576187c0b193" providerId="ADAL" clId="{4230FB35-1A16-4A7B-9460-C586FAF3EBB4}" dt="2022-09-21T00:08:19.562" v="2221"/>
          <ac:picMkLst>
            <pc:docMk/>
            <pc:sldMk cId="211412093" sldId="307"/>
            <ac:picMk id="29" creationId="{70E49A08-A1CC-DB8E-F484-075CE566865A}"/>
          </ac:picMkLst>
        </pc:picChg>
        <pc:picChg chg="add del mod ord">
          <ac:chgData name="Joel Shaw" userId="e3d8ee38-48b7-4353-b371-576187c0b193" providerId="ADAL" clId="{4230FB35-1A16-4A7B-9460-C586FAF3EBB4}" dt="2022-09-21T00:08:26.261" v="2222"/>
          <ac:picMkLst>
            <pc:docMk/>
            <pc:sldMk cId="211412093" sldId="307"/>
            <ac:picMk id="35" creationId="{BFB5F2C5-B8B1-0AC9-A3A3-AF7509BB8A46}"/>
          </ac:picMkLst>
        </pc:picChg>
        <pc:picChg chg="add del mod">
          <ac:chgData name="Joel Shaw" userId="e3d8ee38-48b7-4353-b371-576187c0b193" providerId="ADAL" clId="{4230FB35-1A16-4A7B-9460-C586FAF3EBB4}" dt="2022-09-21T00:08:27.967" v="2224"/>
          <ac:picMkLst>
            <pc:docMk/>
            <pc:sldMk cId="211412093" sldId="307"/>
            <ac:picMk id="36" creationId="{8B48E26A-64C3-1ACC-5CD1-8AB986469873}"/>
          </ac:picMkLst>
        </pc:picChg>
        <pc:picChg chg="add del mod ord">
          <ac:chgData name="Joel Shaw" userId="e3d8ee38-48b7-4353-b371-576187c0b193" providerId="ADAL" clId="{4230FB35-1A16-4A7B-9460-C586FAF3EBB4}" dt="2022-09-21T00:08:59.553" v="2225"/>
          <ac:picMkLst>
            <pc:docMk/>
            <pc:sldMk cId="211412093" sldId="307"/>
            <ac:picMk id="38" creationId="{E979EAD1-04B6-4BE1-762B-68933DA201E4}"/>
          </ac:picMkLst>
        </pc:picChg>
        <pc:picChg chg="add del mod">
          <ac:chgData name="Joel Shaw" userId="e3d8ee38-48b7-4353-b371-576187c0b193" providerId="ADAL" clId="{4230FB35-1A16-4A7B-9460-C586FAF3EBB4}" dt="2022-09-21T00:09:08.240" v="2227"/>
          <ac:picMkLst>
            <pc:docMk/>
            <pc:sldMk cId="211412093" sldId="307"/>
            <ac:picMk id="39" creationId="{B7B1D69A-6986-93CC-5ECA-71AF841E7181}"/>
          </ac:picMkLst>
        </pc:picChg>
        <pc:picChg chg="add del mod ord">
          <ac:chgData name="Joel Shaw" userId="e3d8ee38-48b7-4353-b371-576187c0b193" providerId="ADAL" clId="{4230FB35-1A16-4A7B-9460-C586FAF3EBB4}" dt="2022-09-21T00:09:37.224" v="2228"/>
          <ac:picMkLst>
            <pc:docMk/>
            <pc:sldMk cId="211412093" sldId="307"/>
            <ac:picMk id="42" creationId="{ECE545B6-B66B-7D0A-44A6-680286BA832B}"/>
          </ac:picMkLst>
        </pc:picChg>
        <pc:picChg chg="add mod">
          <ac:chgData name="Joel Shaw" userId="e3d8ee38-48b7-4353-b371-576187c0b193" providerId="ADAL" clId="{4230FB35-1A16-4A7B-9460-C586FAF3EBB4}" dt="2022-09-21T00:09:37.224" v="2228"/>
          <ac:picMkLst>
            <pc:docMk/>
            <pc:sldMk cId="211412093" sldId="307"/>
            <ac:picMk id="43" creationId="{D337D6BB-5603-F615-894C-1CEEBB97F963}"/>
          </ac:picMkLst>
        </pc:picChg>
      </pc:sldChg>
      <pc:sldChg chg="addSp delSp modSp mod modTransition modAnim modNotesTx">
        <pc:chgData name="Joel Shaw" userId="e3d8ee38-48b7-4353-b371-576187c0b193" providerId="ADAL" clId="{4230FB35-1A16-4A7B-9460-C586FAF3EBB4}" dt="2022-09-20T23:54:59.655" v="2144"/>
        <pc:sldMkLst>
          <pc:docMk/>
          <pc:sldMk cId="24128225" sldId="308"/>
        </pc:sldMkLst>
        <pc:spChg chg="mod">
          <ac:chgData name="Joel Shaw" userId="e3d8ee38-48b7-4353-b371-576187c0b193" providerId="ADAL" clId="{4230FB35-1A16-4A7B-9460-C586FAF3EBB4}" dt="2022-09-08T15:25:03.413" v="1390" actId="20577"/>
          <ac:spMkLst>
            <pc:docMk/>
            <pc:sldMk cId="24128225" sldId="308"/>
            <ac:spMk id="2" creationId="{D077EA43-8864-9949-57E1-4171F037DBE7}"/>
          </ac:spMkLst>
        </pc:spChg>
        <pc:spChg chg="del">
          <ac:chgData name="Joel Shaw" userId="e3d8ee38-48b7-4353-b371-576187c0b193" providerId="ADAL" clId="{4230FB35-1A16-4A7B-9460-C586FAF3EBB4}" dt="2022-09-08T14:59:02.719" v="815"/>
          <ac:spMkLst>
            <pc:docMk/>
            <pc:sldMk cId="24128225" sldId="308"/>
            <ac:spMk id="3" creationId="{2FCE9C02-3033-336B-A0F5-E0EF2DEEB069}"/>
          </ac:spMkLst>
        </pc:spChg>
        <pc:spChg chg="add mod">
          <ac:chgData name="Joel Shaw" userId="e3d8ee38-48b7-4353-b371-576187c0b193" providerId="ADAL" clId="{4230FB35-1A16-4A7B-9460-C586FAF3EBB4}" dt="2022-09-08T15:07:50.825" v="840" actId="1076"/>
          <ac:spMkLst>
            <pc:docMk/>
            <pc:sldMk cId="24128225" sldId="308"/>
            <ac:spMk id="6" creationId="{280F9A91-8AF3-B2CB-DE30-BD1CCE9E1E78}"/>
          </ac:spMkLst>
        </pc:spChg>
        <pc:spChg chg="add del mod">
          <ac:chgData name="Joel Shaw" userId="e3d8ee38-48b7-4353-b371-576187c0b193" providerId="ADAL" clId="{4230FB35-1A16-4A7B-9460-C586FAF3EBB4}" dt="2022-09-08T15:08:01.238" v="843"/>
          <ac:spMkLst>
            <pc:docMk/>
            <pc:sldMk cId="24128225" sldId="308"/>
            <ac:spMk id="9" creationId="{DD161198-80C5-13E1-45FB-88666B0B396A}"/>
          </ac:spMkLst>
        </pc:spChg>
        <pc:spChg chg="add mod">
          <ac:chgData name="Joel Shaw" userId="e3d8ee38-48b7-4353-b371-576187c0b193" providerId="ADAL" clId="{4230FB35-1A16-4A7B-9460-C586FAF3EBB4}" dt="2022-09-20T18:26:47.751" v="1888" actId="20577"/>
          <ac:spMkLst>
            <pc:docMk/>
            <pc:sldMk cId="24128225" sldId="308"/>
            <ac:spMk id="10" creationId="{5D5B6F4D-620F-58C5-21D5-0C28711DB909}"/>
          </ac:spMkLst>
        </pc:spChg>
        <pc:picChg chg="add mod">
          <ac:chgData name="Joel Shaw" userId="e3d8ee38-48b7-4353-b371-576187c0b193" providerId="ADAL" clId="{4230FB35-1A16-4A7B-9460-C586FAF3EBB4}" dt="2022-09-20T18:46:21.638" v="1945"/>
          <ac:picMkLst>
            <pc:docMk/>
            <pc:sldMk cId="24128225" sldId="308"/>
            <ac:picMk id="3" creationId="{0C80D7B4-7C6B-3A1C-AFAC-DA779FD636A5}"/>
          </ac:picMkLst>
        </pc:picChg>
        <pc:picChg chg="add mod ord">
          <ac:chgData name="Joel Shaw" userId="e3d8ee38-48b7-4353-b371-576187c0b193" providerId="ADAL" clId="{4230FB35-1A16-4A7B-9460-C586FAF3EBB4}" dt="2022-09-08T15:07:50.825" v="840" actId="1076"/>
          <ac:picMkLst>
            <pc:docMk/>
            <pc:sldMk cId="24128225" sldId="308"/>
            <ac:picMk id="5" creationId="{B6C4D66B-A51C-E2C2-2A1A-54E07E68E0D3}"/>
          </ac:picMkLst>
        </pc:picChg>
        <pc:picChg chg="add mod">
          <ac:chgData name="Joel Shaw" userId="e3d8ee38-48b7-4353-b371-576187c0b193" providerId="ADAL" clId="{4230FB35-1A16-4A7B-9460-C586FAF3EBB4}" dt="2022-09-08T15:22:33.024" v="1316" actId="1076"/>
          <ac:picMkLst>
            <pc:docMk/>
            <pc:sldMk cId="24128225" sldId="308"/>
            <ac:picMk id="8" creationId="{4F6B2CB3-71A1-FA8F-183C-D571567DAF1A}"/>
          </ac:picMkLst>
        </pc:picChg>
        <pc:picChg chg="add del mod">
          <ac:chgData name="Joel Shaw" userId="e3d8ee38-48b7-4353-b371-576187c0b193" providerId="ADAL" clId="{4230FB35-1A16-4A7B-9460-C586FAF3EBB4}" dt="2022-09-20T23:50:49.628" v="2134"/>
          <ac:picMkLst>
            <pc:docMk/>
            <pc:sldMk cId="24128225" sldId="308"/>
            <ac:picMk id="11" creationId="{33BEF11E-8D64-D5AF-AFAC-8E5DBDC1C09D}"/>
          </ac:picMkLst>
        </pc:picChg>
        <pc:picChg chg="add mod modCrop">
          <ac:chgData name="Joel Shaw" userId="e3d8ee38-48b7-4353-b371-576187c0b193" providerId="ADAL" clId="{4230FB35-1A16-4A7B-9460-C586FAF3EBB4}" dt="2022-09-08T15:23:23.707" v="1331" actId="1076"/>
          <ac:picMkLst>
            <pc:docMk/>
            <pc:sldMk cId="24128225" sldId="308"/>
            <ac:picMk id="12" creationId="{0F2CACE7-55E2-BB45-E6B0-9325EC9CABCB}"/>
          </ac:picMkLst>
        </pc:picChg>
        <pc:picChg chg="add del mod">
          <ac:chgData name="Joel Shaw" userId="e3d8ee38-48b7-4353-b371-576187c0b193" providerId="ADAL" clId="{4230FB35-1A16-4A7B-9460-C586FAF3EBB4}" dt="2022-09-20T23:51:09.100" v="2135"/>
          <ac:picMkLst>
            <pc:docMk/>
            <pc:sldMk cId="24128225" sldId="308"/>
            <ac:picMk id="14" creationId="{D15BDD85-24F7-F376-5D31-09401AECF4F4}"/>
          </ac:picMkLst>
        </pc:picChg>
        <pc:picChg chg="add del mod">
          <ac:chgData name="Joel Shaw" userId="e3d8ee38-48b7-4353-b371-576187c0b193" providerId="ADAL" clId="{4230FB35-1A16-4A7B-9460-C586FAF3EBB4}" dt="2022-09-20T23:51:11.779" v="2137"/>
          <ac:picMkLst>
            <pc:docMk/>
            <pc:sldMk cId="24128225" sldId="308"/>
            <ac:picMk id="15" creationId="{B9C6C797-7E8D-F5AA-35A7-85ECCD78A953}"/>
          </ac:picMkLst>
        </pc:picChg>
        <pc:picChg chg="add del mod ord">
          <ac:chgData name="Joel Shaw" userId="e3d8ee38-48b7-4353-b371-576187c0b193" providerId="ADAL" clId="{4230FB35-1A16-4A7B-9460-C586FAF3EBB4}" dt="2022-09-20T23:51:56.664" v="2138"/>
          <ac:picMkLst>
            <pc:docMk/>
            <pc:sldMk cId="24128225" sldId="308"/>
            <ac:picMk id="17" creationId="{B2BD6AF8-D0DB-DF41-D204-763069F99114}"/>
          </ac:picMkLst>
        </pc:picChg>
        <pc:picChg chg="add del mod">
          <ac:chgData name="Joel Shaw" userId="e3d8ee38-48b7-4353-b371-576187c0b193" providerId="ADAL" clId="{4230FB35-1A16-4A7B-9460-C586FAF3EBB4}" dt="2022-09-20T23:52:15.481" v="2140"/>
          <ac:picMkLst>
            <pc:docMk/>
            <pc:sldMk cId="24128225" sldId="308"/>
            <ac:picMk id="18" creationId="{55FD46BB-B4A9-CD06-802E-7C705EF78B32}"/>
          </ac:picMkLst>
        </pc:picChg>
        <pc:picChg chg="add del mod ord">
          <ac:chgData name="Joel Shaw" userId="e3d8ee38-48b7-4353-b371-576187c0b193" providerId="ADAL" clId="{4230FB35-1A16-4A7B-9460-C586FAF3EBB4}" dt="2022-09-20T23:53:05.785" v="2141"/>
          <ac:picMkLst>
            <pc:docMk/>
            <pc:sldMk cId="24128225" sldId="308"/>
            <ac:picMk id="21" creationId="{3F7E3854-160F-7411-FE89-DE213BD9C1BE}"/>
          </ac:picMkLst>
        </pc:picChg>
        <pc:picChg chg="add del mod">
          <ac:chgData name="Joel Shaw" userId="e3d8ee38-48b7-4353-b371-576187c0b193" providerId="ADAL" clId="{4230FB35-1A16-4A7B-9460-C586FAF3EBB4}" dt="2022-09-20T23:54:14.032" v="2143"/>
          <ac:picMkLst>
            <pc:docMk/>
            <pc:sldMk cId="24128225" sldId="308"/>
            <ac:picMk id="22" creationId="{5CBAB8D7-0FD5-D09F-9FDB-E2E7604BF7AC}"/>
          </ac:picMkLst>
        </pc:picChg>
        <pc:picChg chg="add del mod ord">
          <ac:chgData name="Joel Shaw" userId="e3d8ee38-48b7-4353-b371-576187c0b193" providerId="ADAL" clId="{4230FB35-1A16-4A7B-9460-C586FAF3EBB4}" dt="2022-09-20T23:54:59.655" v="2144"/>
          <ac:picMkLst>
            <pc:docMk/>
            <pc:sldMk cId="24128225" sldId="308"/>
            <ac:picMk id="26" creationId="{2D6AD3D7-10AA-4D57-387B-A84188F4E02F}"/>
          </ac:picMkLst>
        </pc:picChg>
        <pc:picChg chg="add mod">
          <ac:chgData name="Joel Shaw" userId="e3d8ee38-48b7-4353-b371-576187c0b193" providerId="ADAL" clId="{4230FB35-1A16-4A7B-9460-C586FAF3EBB4}" dt="2022-09-20T23:54:59.655" v="2144"/>
          <ac:picMkLst>
            <pc:docMk/>
            <pc:sldMk cId="24128225" sldId="308"/>
            <ac:picMk id="27" creationId="{6CD24744-A9FD-00AF-37A6-44A61B27524E}"/>
          </ac:picMkLst>
        </pc:picChg>
      </pc:sldChg>
      <pc:sldChg chg="addSp delSp modSp mod modTransition modAnim modNotesTx">
        <pc:chgData name="Joel Shaw" userId="e3d8ee38-48b7-4353-b371-576187c0b193" providerId="ADAL" clId="{4230FB35-1A16-4A7B-9460-C586FAF3EBB4}" dt="2022-09-20T23:46:24.809" v="2131" actId="20577"/>
        <pc:sldMkLst>
          <pc:docMk/>
          <pc:sldMk cId="2024061069" sldId="315"/>
        </pc:sldMkLst>
        <pc:picChg chg="add mod">
          <ac:chgData name="Joel Shaw" userId="e3d8ee38-48b7-4353-b371-576187c0b193" providerId="ADAL" clId="{4230FB35-1A16-4A7B-9460-C586FAF3EBB4}" dt="2022-09-20T18:45:33.388" v="1938" actId="14100"/>
          <ac:picMkLst>
            <pc:docMk/>
            <pc:sldMk cId="2024061069" sldId="315"/>
            <ac:picMk id="3" creationId="{BCB62547-30C2-5C42-B3EA-C248DD8A2063}"/>
          </ac:picMkLst>
        </pc:picChg>
        <pc:picChg chg="add del mod">
          <ac:chgData name="Joel Shaw" userId="e3d8ee38-48b7-4353-b371-576187c0b193" providerId="ADAL" clId="{4230FB35-1A16-4A7B-9460-C586FAF3EBB4}" dt="2022-09-20T23:36:07.569" v="2076"/>
          <ac:picMkLst>
            <pc:docMk/>
            <pc:sldMk cId="2024061069" sldId="315"/>
            <ac:picMk id="9" creationId="{6A81416F-60C8-9FA5-123F-351E79D03535}"/>
          </ac:picMkLst>
        </pc:picChg>
        <pc:picChg chg="add del mod">
          <ac:chgData name="Joel Shaw" userId="e3d8ee38-48b7-4353-b371-576187c0b193" providerId="ADAL" clId="{4230FB35-1A16-4A7B-9460-C586FAF3EBB4}" dt="2022-09-20T23:36:25.008" v="2077"/>
          <ac:picMkLst>
            <pc:docMk/>
            <pc:sldMk cId="2024061069" sldId="315"/>
            <ac:picMk id="14" creationId="{A4DC1ED9-811B-2AE4-D5B8-486B17FA878C}"/>
          </ac:picMkLst>
        </pc:picChg>
        <pc:picChg chg="add del mod">
          <ac:chgData name="Joel Shaw" userId="e3d8ee38-48b7-4353-b371-576187c0b193" providerId="ADAL" clId="{4230FB35-1A16-4A7B-9460-C586FAF3EBB4}" dt="2022-09-20T23:36:27.370" v="2079"/>
          <ac:picMkLst>
            <pc:docMk/>
            <pc:sldMk cId="2024061069" sldId="315"/>
            <ac:picMk id="15" creationId="{3C21486F-7487-85CC-4EEB-D5C50F92CC9C}"/>
          </ac:picMkLst>
        </pc:picChg>
        <pc:picChg chg="add del mod ord">
          <ac:chgData name="Joel Shaw" userId="e3d8ee38-48b7-4353-b371-576187c0b193" providerId="ADAL" clId="{4230FB35-1A16-4A7B-9460-C586FAF3EBB4}" dt="2022-09-20T23:36:41.322" v="2080"/>
          <ac:picMkLst>
            <pc:docMk/>
            <pc:sldMk cId="2024061069" sldId="315"/>
            <ac:picMk id="17" creationId="{3687D9DD-9A11-8B79-6C96-8620EC468B8C}"/>
          </ac:picMkLst>
        </pc:picChg>
        <pc:picChg chg="add del mod">
          <ac:chgData name="Joel Shaw" userId="e3d8ee38-48b7-4353-b371-576187c0b193" providerId="ADAL" clId="{4230FB35-1A16-4A7B-9460-C586FAF3EBB4}" dt="2022-09-20T23:36:42.950" v="2082"/>
          <ac:picMkLst>
            <pc:docMk/>
            <pc:sldMk cId="2024061069" sldId="315"/>
            <ac:picMk id="18" creationId="{A3A67630-9916-EFB4-5FD8-C03A1E9B13E1}"/>
          </ac:picMkLst>
        </pc:picChg>
        <pc:picChg chg="add del mod ord">
          <ac:chgData name="Joel Shaw" userId="e3d8ee38-48b7-4353-b371-576187c0b193" providerId="ADAL" clId="{4230FB35-1A16-4A7B-9460-C586FAF3EBB4}" dt="2022-09-20T23:36:51.593" v="2083"/>
          <ac:picMkLst>
            <pc:docMk/>
            <pc:sldMk cId="2024061069" sldId="315"/>
            <ac:picMk id="20" creationId="{9310792E-A0B7-A2BA-4E6C-9E59C7D76FD2}"/>
          </ac:picMkLst>
        </pc:picChg>
        <pc:picChg chg="add del mod">
          <ac:chgData name="Joel Shaw" userId="e3d8ee38-48b7-4353-b371-576187c0b193" providerId="ADAL" clId="{4230FB35-1A16-4A7B-9460-C586FAF3EBB4}" dt="2022-09-20T23:36:53.522" v="2085"/>
          <ac:picMkLst>
            <pc:docMk/>
            <pc:sldMk cId="2024061069" sldId="315"/>
            <ac:picMk id="21" creationId="{E6AB4BF9-D124-FBD2-95E2-6E43AD7C3AAE}"/>
          </ac:picMkLst>
        </pc:picChg>
        <pc:picChg chg="add del mod ord">
          <ac:chgData name="Joel Shaw" userId="e3d8ee38-48b7-4353-b371-576187c0b193" providerId="ADAL" clId="{4230FB35-1A16-4A7B-9460-C586FAF3EBB4}" dt="2022-09-20T23:37:14.182" v="2086"/>
          <ac:picMkLst>
            <pc:docMk/>
            <pc:sldMk cId="2024061069" sldId="315"/>
            <ac:picMk id="23" creationId="{8925316B-465B-5DC7-A0B5-5FC1EA3EB80C}"/>
          </ac:picMkLst>
        </pc:picChg>
        <pc:picChg chg="add del mod">
          <ac:chgData name="Joel Shaw" userId="e3d8ee38-48b7-4353-b371-576187c0b193" providerId="ADAL" clId="{4230FB35-1A16-4A7B-9460-C586FAF3EBB4}" dt="2022-09-20T23:37:16.064" v="2088"/>
          <ac:picMkLst>
            <pc:docMk/>
            <pc:sldMk cId="2024061069" sldId="315"/>
            <ac:picMk id="24" creationId="{7B19F4A3-3938-A2E9-15DF-8A2C6B125FEB}"/>
          </ac:picMkLst>
        </pc:picChg>
        <pc:picChg chg="add del mod ord">
          <ac:chgData name="Joel Shaw" userId="e3d8ee38-48b7-4353-b371-576187c0b193" providerId="ADAL" clId="{4230FB35-1A16-4A7B-9460-C586FAF3EBB4}" dt="2022-09-20T23:37:27.767" v="2089"/>
          <ac:picMkLst>
            <pc:docMk/>
            <pc:sldMk cId="2024061069" sldId="315"/>
            <ac:picMk id="26" creationId="{0442A43B-8576-DC48-7399-B6D9930E435D}"/>
          </ac:picMkLst>
        </pc:picChg>
        <pc:picChg chg="add del mod">
          <ac:chgData name="Joel Shaw" userId="e3d8ee38-48b7-4353-b371-576187c0b193" providerId="ADAL" clId="{4230FB35-1A16-4A7B-9460-C586FAF3EBB4}" dt="2022-09-20T23:37:31.377" v="2091"/>
          <ac:picMkLst>
            <pc:docMk/>
            <pc:sldMk cId="2024061069" sldId="315"/>
            <ac:picMk id="27" creationId="{020D3CDD-8E93-6B7E-8E17-D2B6FBA74452}"/>
          </ac:picMkLst>
        </pc:picChg>
        <pc:picChg chg="add del mod ord">
          <ac:chgData name="Joel Shaw" userId="e3d8ee38-48b7-4353-b371-576187c0b193" providerId="ADAL" clId="{4230FB35-1A16-4A7B-9460-C586FAF3EBB4}" dt="2022-09-20T23:37:51.758" v="2092"/>
          <ac:picMkLst>
            <pc:docMk/>
            <pc:sldMk cId="2024061069" sldId="315"/>
            <ac:picMk id="29" creationId="{CBE3157E-DD9C-88DD-6DB2-566502D4BE37}"/>
          </ac:picMkLst>
        </pc:picChg>
        <pc:picChg chg="add del mod">
          <ac:chgData name="Joel Shaw" userId="e3d8ee38-48b7-4353-b371-576187c0b193" providerId="ADAL" clId="{4230FB35-1A16-4A7B-9460-C586FAF3EBB4}" dt="2022-09-20T23:38:04.955" v="2094"/>
          <ac:picMkLst>
            <pc:docMk/>
            <pc:sldMk cId="2024061069" sldId="315"/>
            <ac:picMk id="30" creationId="{32875C78-016D-281D-7486-D47EC389ECA5}"/>
          </ac:picMkLst>
        </pc:picChg>
        <pc:picChg chg="add del mod ord">
          <ac:chgData name="Joel Shaw" userId="e3d8ee38-48b7-4353-b371-576187c0b193" providerId="ADAL" clId="{4230FB35-1A16-4A7B-9460-C586FAF3EBB4}" dt="2022-09-20T23:38:36.826" v="2095"/>
          <ac:picMkLst>
            <pc:docMk/>
            <pc:sldMk cId="2024061069" sldId="315"/>
            <ac:picMk id="32" creationId="{4E595349-09AE-C165-8547-E81BD82CFCD0}"/>
          </ac:picMkLst>
        </pc:picChg>
        <pc:picChg chg="add del mod">
          <ac:chgData name="Joel Shaw" userId="e3d8ee38-48b7-4353-b371-576187c0b193" providerId="ADAL" clId="{4230FB35-1A16-4A7B-9460-C586FAF3EBB4}" dt="2022-09-20T23:40:01.492" v="2097"/>
          <ac:picMkLst>
            <pc:docMk/>
            <pc:sldMk cId="2024061069" sldId="315"/>
            <ac:picMk id="33" creationId="{CC9FF86D-7FF5-3DA3-A577-54B31C4E2447}"/>
          </ac:picMkLst>
        </pc:picChg>
        <pc:picChg chg="add del mod ord">
          <ac:chgData name="Joel Shaw" userId="e3d8ee38-48b7-4353-b371-576187c0b193" providerId="ADAL" clId="{4230FB35-1A16-4A7B-9460-C586FAF3EBB4}" dt="2022-09-20T23:40:10.470" v="2098"/>
          <ac:picMkLst>
            <pc:docMk/>
            <pc:sldMk cId="2024061069" sldId="315"/>
            <ac:picMk id="38" creationId="{AA5B56EC-810F-31AC-D575-2164671CF3D7}"/>
          </ac:picMkLst>
        </pc:picChg>
        <pc:picChg chg="add del mod">
          <ac:chgData name="Joel Shaw" userId="e3d8ee38-48b7-4353-b371-576187c0b193" providerId="ADAL" clId="{4230FB35-1A16-4A7B-9460-C586FAF3EBB4}" dt="2022-09-20T23:40:12.951" v="2100"/>
          <ac:picMkLst>
            <pc:docMk/>
            <pc:sldMk cId="2024061069" sldId="315"/>
            <ac:picMk id="39" creationId="{75468A50-19B0-A322-0CD3-3C9F0A73898C}"/>
          </ac:picMkLst>
        </pc:picChg>
        <pc:picChg chg="add del mod ord">
          <ac:chgData name="Joel Shaw" userId="e3d8ee38-48b7-4353-b371-576187c0b193" providerId="ADAL" clId="{4230FB35-1A16-4A7B-9460-C586FAF3EBB4}" dt="2022-09-20T23:40:25.829" v="2101"/>
          <ac:picMkLst>
            <pc:docMk/>
            <pc:sldMk cId="2024061069" sldId="315"/>
            <ac:picMk id="41" creationId="{52CCEAC2-D2BC-F8B4-661D-C142096920DE}"/>
          </ac:picMkLst>
        </pc:picChg>
        <pc:picChg chg="add del mod">
          <ac:chgData name="Joel Shaw" userId="e3d8ee38-48b7-4353-b371-576187c0b193" providerId="ADAL" clId="{4230FB35-1A16-4A7B-9460-C586FAF3EBB4}" dt="2022-09-20T23:40:27.725" v="2103"/>
          <ac:picMkLst>
            <pc:docMk/>
            <pc:sldMk cId="2024061069" sldId="315"/>
            <ac:picMk id="42" creationId="{80F2F2B4-B65A-810B-3488-6C49FF6B7419}"/>
          </ac:picMkLst>
        </pc:picChg>
        <pc:picChg chg="add del mod ord">
          <ac:chgData name="Joel Shaw" userId="e3d8ee38-48b7-4353-b371-576187c0b193" providerId="ADAL" clId="{4230FB35-1A16-4A7B-9460-C586FAF3EBB4}" dt="2022-09-20T23:40:48.806" v="2104"/>
          <ac:picMkLst>
            <pc:docMk/>
            <pc:sldMk cId="2024061069" sldId="315"/>
            <ac:picMk id="44" creationId="{E18C76C2-3FEE-9B34-22D4-7ECCC05B1444}"/>
          </ac:picMkLst>
        </pc:picChg>
        <pc:picChg chg="add del mod">
          <ac:chgData name="Joel Shaw" userId="e3d8ee38-48b7-4353-b371-576187c0b193" providerId="ADAL" clId="{4230FB35-1A16-4A7B-9460-C586FAF3EBB4}" dt="2022-09-20T23:42:02.614" v="2106"/>
          <ac:picMkLst>
            <pc:docMk/>
            <pc:sldMk cId="2024061069" sldId="315"/>
            <ac:picMk id="45" creationId="{40B8DB4D-C24E-BF03-CD1C-DB57227BAED1}"/>
          </ac:picMkLst>
        </pc:picChg>
        <pc:picChg chg="add del mod ord">
          <ac:chgData name="Joel Shaw" userId="e3d8ee38-48b7-4353-b371-576187c0b193" providerId="ADAL" clId="{4230FB35-1A16-4A7B-9460-C586FAF3EBB4}" dt="2022-09-20T23:42:09.391" v="2107"/>
          <ac:picMkLst>
            <pc:docMk/>
            <pc:sldMk cId="2024061069" sldId="315"/>
            <ac:picMk id="49" creationId="{D7E147F3-9D01-C61F-6791-767711D331DB}"/>
          </ac:picMkLst>
        </pc:picChg>
        <pc:picChg chg="add del mod">
          <ac:chgData name="Joel Shaw" userId="e3d8ee38-48b7-4353-b371-576187c0b193" providerId="ADAL" clId="{4230FB35-1A16-4A7B-9460-C586FAF3EBB4}" dt="2022-09-20T23:42:11.004" v="2109"/>
          <ac:picMkLst>
            <pc:docMk/>
            <pc:sldMk cId="2024061069" sldId="315"/>
            <ac:picMk id="50" creationId="{0A917C6E-2330-5E67-0D17-489E242A4BAB}"/>
          </ac:picMkLst>
        </pc:picChg>
        <pc:picChg chg="add del mod ord">
          <ac:chgData name="Joel Shaw" userId="e3d8ee38-48b7-4353-b371-576187c0b193" providerId="ADAL" clId="{4230FB35-1A16-4A7B-9460-C586FAF3EBB4}" dt="2022-09-20T23:42:46.556" v="2110"/>
          <ac:picMkLst>
            <pc:docMk/>
            <pc:sldMk cId="2024061069" sldId="315"/>
            <ac:picMk id="52" creationId="{7723F3AE-9EC0-D6F9-3DD0-FB571547B94A}"/>
          </ac:picMkLst>
        </pc:picChg>
        <pc:picChg chg="add del mod">
          <ac:chgData name="Joel Shaw" userId="e3d8ee38-48b7-4353-b371-576187c0b193" providerId="ADAL" clId="{4230FB35-1A16-4A7B-9460-C586FAF3EBB4}" dt="2022-09-20T23:43:38.920" v="2112"/>
          <ac:picMkLst>
            <pc:docMk/>
            <pc:sldMk cId="2024061069" sldId="315"/>
            <ac:picMk id="53" creationId="{B04D2BA7-4993-5CD5-F45D-417E36F05799}"/>
          </ac:picMkLst>
        </pc:picChg>
        <pc:picChg chg="add del mod ord">
          <ac:chgData name="Joel Shaw" userId="e3d8ee38-48b7-4353-b371-576187c0b193" providerId="ADAL" clId="{4230FB35-1A16-4A7B-9460-C586FAF3EBB4}" dt="2022-09-20T23:44:05.915" v="2113"/>
          <ac:picMkLst>
            <pc:docMk/>
            <pc:sldMk cId="2024061069" sldId="315"/>
            <ac:picMk id="56" creationId="{64DC81AA-D15E-9323-2F3C-A17FF5F5CB38}"/>
          </ac:picMkLst>
        </pc:picChg>
        <pc:picChg chg="add del mod">
          <ac:chgData name="Joel Shaw" userId="e3d8ee38-48b7-4353-b371-576187c0b193" providerId="ADAL" clId="{4230FB35-1A16-4A7B-9460-C586FAF3EBB4}" dt="2022-09-20T23:45:14.365" v="2115"/>
          <ac:picMkLst>
            <pc:docMk/>
            <pc:sldMk cId="2024061069" sldId="315"/>
            <ac:picMk id="57" creationId="{63AFE585-1730-3F5C-2CBF-BA93990352B7}"/>
          </ac:picMkLst>
        </pc:picChg>
        <pc:picChg chg="add del mod ord">
          <ac:chgData name="Joel Shaw" userId="e3d8ee38-48b7-4353-b371-576187c0b193" providerId="ADAL" clId="{4230FB35-1A16-4A7B-9460-C586FAF3EBB4}" dt="2022-09-20T23:45:39.734" v="2116"/>
          <ac:picMkLst>
            <pc:docMk/>
            <pc:sldMk cId="2024061069" sldId="315"/>
            <ac:picMk id="62" creationId="{D318752D-29E3-30CD-71AA-C86E14799A57}"/>
          </ac:picMkLst>
        </pc:picChg>
        <pc:picChg chg="add mod">
          <ac:chgData name="Joel Shaw" userId="e3d8ee38-48b7-4353-b371-576187c0b193" providerId="ADAL" clId="{4230FB35-1A16-4A7B-9460-C586FAF3EBB4}" dt="2022-09-20T23:45:39.734" v="2116"/>
          <ac:picMkLst>
            <pc:docMk/>
            <pc:sldMk cId="2024061069" sldId="315"/>
            <ac:picMk id="63" creationId="{6FE77FF8-EE94-8623-6EC3-E9DF8EA373C0}"/>
          </ac:picMkLst>
        </pc:picChg>
      </pc:sldChg>
    </pc:docChg>
  </pc:docChgLst>
  <pc:docChgLst>
    <pc:chgData name="Andrew O'Reilly" userId="S::andrew.oreilly@knights.ucf.edu::899c4857-37e9-4cac-b5bf-ccd92e721d34" providerId="AD" clId="Web-{D975E84B-F111-D707-3B76-0545753F8E9E}"/>
    <pc:docChg chg="addSld delSld modSld sldOrd addMainMaster delMainMaster">
      <pc:chgData name="Andrew O'Reilly" userId="S::andrew.oreilly@knights.ucf.edu::899c4857-37e9-4cac-b5bf-ccd92e721d34" providerId="AD" clId="Web-{D975E84B-F111-D707-3B76-0545753F8E9E}" dt="2022-09-02T15:42:11.488" v="791"/>
      <pc:docMkLst>
        <pc:docMk/>
      </pc:docMkLst>
      <pc:sldChg chg="addSp delSp modSp mod setBg modClrScheme delDesignElem chgLayout">
        <pc:chgData name="Andrew O'Reilly" userId="S::andrew.oreilly@knights.ucf.edu::899c4857-37e9-4cac-b5bf-ccd92e721d34" providerId="AD" clId="Web-{D975E84B-F111-D707-3B76-0545753F8E9E}" dt="2022-09-02T15:01:09.502" v="429" actId="14100"/>
        <pc:sldMkLst>
          <pc:docMk/>
          <pc:sldMk cId="1607472255" sldId="256"/>
        </pc:sldMkLst>
        <pc:spChg chg="mod ord">
          <ac:chgData name="Andrew O'Reilly" userId="S::andrew.oreilly@knights.ucf.edu::899c4857-37e9-4cac-b5bf-ccd92e721d34" providerId="AD" clId="Web-{D975E84B-F111-D707-3B76-0545753F8E9E}" dt="2022-09-02T15:00:59.845" v="428" actId="14100"/>
          <ac:spMkLst>
            <pc:docMk/>
            <pc:sldMk cId="1607472255" sldId="256"/>
            <ac:spMk id="2" creationId="{624893A4-82E7-E76E-85B9-7AD80EB39CF3}"/>
          </ac:spMkLst>
        </pc:spChg>
        <pc:spChg chg="mod ord">
          <ac:chgData name="Andrew O'Reilly" userId="S::andrew.oreilly@knights.ucf.edu::899c4857-37e9-4cac-b5bf-ccd92e721d34" providerId="AD" clId="Web-{D975E84B-F111-D707-3B76-0545753F8E9E}" dt="2022-09-02T15:00:44.251" v="424"/>
          <ac:spMkLst>
            <pc:docMk/>
            <pc:sldMk cId="1607472255" sldId="256"/>
            <ac:spMk id="3" creationId="{DA8E78C8-2B6F-5280-87E6-1D5561CAD825}"/>
          </ac:spMkLst>
        </pc:spChg>
        <pc:spChg chg="add del">
          <ac:chgData name="Andrew O'Reilly" userId="S::andrew.oreilly@knights.ucf.edu::899c4857-37e9-4cac-b5bf-ccd92e721d34" providerId="AD" clId="Web-{D975E84B-F111-D707-3B76-0545753F8E9E}" dt="2022-09-02T14:57:11.462" v="406"/>
          <ac:spMkLst>
            <pc:docMk/>
            <pc:sldMk cId="1607472255" sldId="256"/>
            <ac:spMk id="9" creationId="{147E635D-C3B4-465B-AF24-991B6BF63C49}"/>
          </ac:spMkLst>
        </pc:spChg>
        <pc:spChg chg="add del">
          <ac:chgData name="Andrew O'Reilly" userId="S::andrew.oreilly@knights.ucf.edu::899c4857-37e9-4cac-b5bf-ccd92e721d34" providerId="AD" clId="Web-{D975E84B-F111-D707-3B76-0545753F8E9E}" dt="2022-09-02T14:57:37.229" v="408"/>
          <ac:spMkLst>
            <pc:docMk/>
            <pc:sldMk cId="1607472255" sldId="256"/>
            <ac:spMk id="10" creationId="{5BCDF26F-DB9B-4ED5-8037-2775A6544455}"/>
          </ac:spMkLst>
        </pc:spChg>
        <pc:spChg chg="add del">
          <ac:chgData name="Andrew O'Reilly" userId="S::andrew.oreilly@knights.ucf.edu::899c4857-37e9-4cac-b5bf-ccd92e721d34" providerId="AD" clId="Web-{D975E84B-F111-D707-3B76-0545753F8E9E}" dt="2022-09-02T14:57:11.462" v="406"/>
          <ac:spMkLst>
            <pc:docMk/>
            <pc:sldMk cId="1607472255" sldId="256"/>
            <ac:spMk id="13" creationId="{14E56C4B-C9E0-4F01-AF43-E69279A06A1C}"/>
          </ac:spMkLst>
        </pc:spChg>
        <pc:spChg chg="add del">
          <ac:chgData name="Andrew O'Reilly" userId="S::andrew.oreilly@knights.ucf.edu::899c4857-37e9-4cac-b5bf-ccd92e721d34" providerId="AD" clId="Web-{D975E84B-F111-D707-3B76-0545753F8E9E}" dt="2022-09-02T14:57:37.229" v="408"/>
          <ac:spMkLst>
            <pc:docMk/>
            <pc:sldMk cId="1607472255" sldId="256"/>
            <ac:spMk id="16" creationId="{044AF0C8-62DE-438D-A3B0-56B92E8191B5}"/>
          </ac:spMkLst>
        </pc:spChg>
        <pc:spChg chg="add del">
          <ac:chgData name="Andrew O'Reilly" userId="S::andrew.oreilly@knights.ucf.edu::899c4857-37e9-4cac-b5bf-ccd92e721d34" providerId="AD" clId="Web-{D975E84B-F111-D707-3B76-0545753F8E9E}" dt="2022-09-02T14:57:11.462" v="406"/>
          <ac:spMkLst>
            <pc:docMk/>
            <pc:sldMk cId="1607472255" sldId="256"/>
            <ac:spMk id="17" creationId="{8C654A17-56DA-4921-A42B-DE255FA66365}"/>
          </ac:spMkLst>
        </pc:spChg>
        <pc:spChg chg="add del">
          <ac:chgData name="Andrew O'Reilly" userId="S::andrew.oreilly@knights.ucf.edu::899c4857-37e9-4cac-b5bf-ccd92e721d34" providerId="AD" clId="Web-{D975E84B-F111-D707-3B76-0545753F8E9E}" dt="2022-09-02T14:57:37.229" v="408"/>
          <ac:spMkLst>
            <pc:docMk/>
            <pc:sldMk cId="1607472255" sldId="256"/>
            <ac:spMk id="18" creationId="{AA10A23B-55F2-45A5-AC19-C5D6E09ABC69}"/>
          </ac:spMkLst>
        </pc:spChg>
        <pc:spChg chg="add del">
          <ac:chgData name="Andrew O'Reilly" userId="S::andrew.oreilly@knights.ucf.edu::899c4857-37e9-4cac-b5bf-ccd92e721d34" providerId="AD" clId="Web-{D975E84B-F111-D707-3B76-0545753F8E9E}" dt="2022-09-02T15:00:44.251" v="424"/>
          <ac:spMkLst>
            <pc:docMk/>
            <pc:sldMk cId="1607472255" sldId="256"/>
            <ac:spMk id="19" creationId="{5BCDF26F-DB9B-4ED5-8037-2775A6544455}"/>
          </ac:spMkLst>
        </pc:spChg>
        <pc:spChg chg="add del">
          <ac:chgData name="Andrew O'Reilly" userId="S::andrew.oreilly@knights.ucf.edu::899c4857-37e9-4cac-b5bf-ccd92e721d34" providerId="AD" clId="Web-{D975E84B-F111-D707-3B76-0545753F8E9E}" dt="2022-09-02T14:57:37.229" v="408"/>
          <ac:spMkLst>
            <pc:docMk/>
            <pc:sldMk cId="1607472255" sldId="256"/>
            <ac:spMk id="20" creationId="{58A548E8-6774-49F6-B691-BFED728686AF}"/>
          </ac:spMkLst>
        </pc:spChg>
        <pc:spChg chg="add del">
          <ac:chgData name="Andrew O'Reilly" userId="S::andrew.oreilly@knights.ucf.edu::899c4857-37e9-4cac-b5bf-ccd92e721d34" providerId="AD" clId="Web-{D975E84B-F111-D707-3B76-0545753F8E9E}" dt="2022-09-02T14:57:37.229" v="408"/>
          <ac:spMkLst>
            <pc:docMk/>
            <pc:sldMk cId="1607472255" sldId="256"/>
            <ac:spMk id="22" creationId="{B8CC1659-40A4-4F2C-8EDB-13C3772EF045}"/>
          </ac:spMkLst>
        </pc:spChg>
        <pc:spChg chg="add del">
          <ac:chgData name="Andrew O'Reilly" userId="S::andrew.oreilly@knights.ucf.edu::899c4857-37e9-4cac-b5bf-ccd92e721d34" providerId="AD" clId="Web-{D975E84B-F111-D707-3B76-0545753F8E9E}" dt="2022-09-02T14:57:37.229" v="408"/>
          <ac:spMkLst>
            <pc:docMk/>
            <pc:sldMk cId="1607472255" sldId="256"/>
            <ac:spMk id="24" creationId="{C170EDDD-62D4-47C2-9E15-63472A4C26DD}"/>
          </ac:spMkLst>
        </pc:spChg>
        <pc:spChg chg="add del">
          <ac:chgData name="Andrew O'Reilly" userId="S::andrew.oreilly@knights.ucf.edu::899c4857-37e9-4cac-b5bf-ccd92e721d34" providerId="AD" clId="Web-{D975E84B-F111-D707-3B76-0545753F8E9E}" dt="2022-09-02T15:00:44.251" v="424"/>
          <ac:spMkLst>
            <pc:docMk/>
            <pc:sldMk cId="1607472255" sldId="256"/>
            <ac:spMk id="25" creationId="{044AF0C8-62DE-438D-A3B0-56B92E8191B5}"/>
          </ac:spMkLst>
        </pc:spChg>
        <pc:spChg chg="add del">
          <ac:chgData name="Andrew O'Reilly" userId="S::andrew.oreilly@knights.ucf.edu::899c4857-37e9-4cac-b5bf-ccd92e721d34" providerId="AD" clId="Web-{D975E84B-F111-D707-3B76-0545753F8E9E}" dt="2022-09-02T14:57:37.229" v="408"/>
          <ac:spMkLst>
            <pc:docMk/>
            <pc:sldMk cId="1607472255" sldId="256"/>
            <ac:spMk id="26" creationId="{9F54F7DC-157C-488E-9AF1-6AC4A1DF3770}"/>
          </ac:spMkLst>
        </pc:spChg>
        <pc:spChg chg="add del">
          <ac:chgData name="Andrew O'Reilly" userId="S::andrew.oreilly@knights.ucf.edu::899c4857-37e9-4cac-b5bf-ccd92e721d34" providerId="AD" clId="Web-{D975E84B-F111-D707-3B76-0545753F8E9E}" dt="2022-09-02T15:00:44.251" v="424"/>
          <ac:spMkLst>
            <pc:docMk/>
            <pc:sldMk cId="1607472255" sldId="256"/>
            <ac:spMk id="27" creationId="{AA10A23B-55F2-45A5-AC19-C5D6E09ABC69}"/>
          </ac:spMkLst>
        </pc:spChg>
        <pc:spChg chg="add del">
          <ac:chgData name="Andrew O'Reilly" userId="S::andrew.oreilly@knights.ucf.edu::899c4857-37e9-4cac-b5bf-ccd92e721d34" providerId="AD" clId="Web-{D975E84B-F111-D707-3B76-0545753F8E9E}" dt="2022-09-02T15:00:44.251" v="424"/>
          <ac:spMkLst>
            <pc:docMk/>
            <pc:sldMk cId="1607472255" sldId="256"/>
            <ac:spMk id="28" creationId="{9F54F7DC-157C-488E-9AF1-6AC4A1DF3770}"/>
          </ac:spMkLst>
        </pc:spChg>
        <pc:spChg chg="add del">
          <ac:chgData name="Andrew O'Reilly" userId="S::andrew.oreilly@knights.ucf.edu::899c4857-37e9-4cac-b5bf-ccd92e721d34" providerId="AD" clId="Web-{D975E84B-F111-D707-3B76-0545753F8E9E}" dt="2022-09-02T15:00:44.251" v="424"/>
          <ac:spMkLst>
            <pc:docMk/>
            <pc:sldMk cId="1607472255" sldId="256"/>
            <ac:spMk id="29" creationId="{58A548E8-6774-49F6-B691-BFED728686AF}"/>
          </ac:spMkLst>
        </pc:spChg>
        <pc:spChg chg="add del">
          <ac:chgData name="Andrew O'Reilly" userId="S::andrew.oreilly@knights.ucf.edu::899c4857-37e9-4cac-b5bf-ccd92e721d34" providerId="AD" clId="Web-{D975E84B-F111-D707-3B76-0545753F8E9E}" dt="2022-09-02T15:00:44.251" v="424"/>
          <ac:spMkLst>
            <pc:docMk/>
            <pc:sldMk cId="1607472255" sldId="256"/>
            <ac:spMk id="30" creationId="{B8CC1659-40A4-4F2C-8EDB-13C3772EF045}"/>
          </ac:spMkLst>
        </pc:spChg>
        <pc:spChg chg="add del">
          <ac:chgData name="Andrew O'Reilly" userId="S::andrew.oreilly@knights.ucf.edu::899c4857-37e9-4cac-b5bf-ccd92e721d34" providerId="AD" clId="Web-{D975E84B-F111-D707-3B76-0545753F8E9E}" dt="2022-09-02T15:00:44.251" v="424"/>
          <ac:spMkLst>
            <pc:docMk/>
            <pc:sldMk cId="1607472255" sldId="256"/>
            <ac:spMk id="31" creationId="{C170EDDD-62D4-47C2-9E15-63472A4C26DD}"/>
          </ac:spMkLst>
        </pc:spChg>
        <pc:spChg chg="add del">
          <ac:chgData name="Andrew O'Reilly" userId="S::andrew.oreilly@knights.ucf.edu::899c4857-37e9-4cac-b5bf-ccd92e721d34" providerId="AD" clId="Web-{D975E84B-F111-D707-3B76-0545753F8E9E}" dt="2022-09-02T15:00:16.265" v="419"/>
          <ac:spMkLst>
            <pc:docMk/>
            <pc:sldMk cId="1607472255" sldId="256"/>
            <ac:spMk id="36" creationId="{5119B41D-2B2D-4C3B-8B03-794961A020D8}"/>
          </ac:spMkLst>
        </pc:spChg>
        <pc:spChg chg="add del">
          <ac:chgData name="Andrew O'Reilly" userId="S::andrew.oreilly@knights.ucf.edu::899c4857-37e9-4cac-b5bf-ccd92e721d34" providerId="AD" clId="Web-{D975E84B-F111-D707-3B76-0545753F8E9E}" dt="2022-09-02T15:00:16.265" v="419"/>
          <ac:spMkLst>
            <pc:docMk/>
            <pc:sldMk cId="1607472255" sldId="256"/>
            <ac:spMk id="42" creationId="{E2FDA8B8-36CB-44F8-9786-1E1459761FC7}"/>
          </ac:spMkLst>
        </pc:spChg>
        <pc:spChg chg="add del">
          <ac:chgData name="Andrew O'Reilly" userId="S::andrew.oreilly@knights.ucf.edu::899c4857-37e9-4cac-b5bf-ccd92e721d34" providerId="AD" clId="Web-{D975E84B-F111-D707-3B76-0545753F8E9E}" dt="2022-09-02T15:00:16.265" v="419"/>
          <ac:spMkLst>
            <pc:docMk/>
            <pc:sldMk cId="1607472255" sldId="256"/>
            <ac:spMk id="44" creationId="{9069048D-EC4D-437E-A53A-FFBF90CDB743}"/>
          </ac:spMkLst>
        </pc:spChg>
        <pc:spChg chg="add del">
          <ac:chgData name="Andrew O'Reilly" userId="S::andrew.oreilly@knights.ucf.edu::899c4857-37e9-4cac-b5bf-ccd92e721d34" providerId="AD" clId="Web-{D975E84B-F111-D707-3B76-0545753F8E9E}" dt="2022-09-02T15:00:16.265" v="419"/>
          <ac:spMkLst>
            <pc:docMk/>
            <pc:sldMk cId="1607472255" sldId="256"/>
            <ac:spMk id="46" creationId="{80BC340A-D792-4AB6-892F-B2F1FB258A68}"/>
          </ac:spMkLst>
        </pc:spChg>
        <pc:spChg chg="add del">
          <ac:chgData name="Andrew O'Reilly" userId="S::andrew.oreilly@knights.ucf.edu::899c4857-37e9-4cac-b5bf-ccd92e721d34" providerId="AD" clId="Web-{D975E84B-F111-D707-3B76-0545753F8E9E}" dt="2022-09-02T15:00:16.265" v="419"/>
          <ac:spMkLst>
            <pc:docMk/>
            <pc:sldMk cId="1607472255" sldId="256"/>
            <ac:spMk id="48" creationId="{6089F32C-1243-433F-A908-7C3215955365}"/>
          </ac:spMkLst>
        </pc:spChg>
        <pc:spChg chg="add del">
          <ac:chgData name="Andrew O'Reilly" userId="S::andrew.oreilly@knights.ucf.edu::899c4857-37e9-4cac-b5bf-ccd92e721d34" providerId="AD" clId="Web-{D975E84B-F111-D707-3B76-0545753F8E9E}" dt="2022-09-02T15:00:30.328" v="421"/>
          <ac:spMkLst>
            <pc:docMk/>
            <pc:sldMk cId="1607472255" sldId="256"/>
            <ac:spMk id="50" creationId="{CB84DC5F-1176-45E8-B10A-97CEBD89E48E}"/>
          </ac:spMkLst>
        </pc:spChg>
        <pc:spChg chg="add del">
          <ac:chgData name="Andrew O'Reilly" userId="S::andrew.oreilly@knights.ucf.edu::899c4857-37e9-4cac-b5bf-ccd92e721d34" providerId="AD" clId="Web-{D975E84B-F111-D707-3B76-0545753F8E9E}" dt="2022-09-02T15:00:30.328" v="421"/>
          <ac:spMkLst>
            <pc:docMk/>
            <pc:sldMk cId="1607472255" sldId="256"/>
            <ac:spMk id="51" creationId="{B17C4BE7-C6F9-47EC-A201-EA9AA29863A9}"/>
          </ac:spMkLst>
        </pc:spChg>
        <pc:spChg chg="add del">
          <ac:chgData name="Andrew O'Reilly" userId="S::andrew.oreilly@knights.ucf.edu::899c4857-37e9-4cac-b5bf-ccd92e721d34" providerId="AD" clId="Web-{D975E84B-F111-D707-3B76-0545753F8E9E}" dt="2022-09-02T15:00:30.328" v="421"/>
          <ac:spMkLst>
            <pc:docMk/>
            <pc:sldMk cId="1607472255" sldId="256"/>
            <ac:spMk id="52" creationId="{D291C133-BF78-4679-972C-B19907C6FDB5}"/>
          </ac:spMkLst>
        </pc:spChg>
        <pc:spChg chg="add del">
          <ac:chgData name="Andrew O'Reilly" userId="S::andrew.oreilly@knights.ucf.edu::899c4857-37e9-4cac-b5bf-ccd92e721d34" providerId="AD" clId="Web-{D975E84B-F111-D707-3B76-0545753F8E9E}" dt="2022-09-02T15:00:30.328" v="421"/>
          <ac:spMkLst>
            <pc:docMk/>
            <pc:sldMk cId="1607472255" sldId="256"/>
            <ac:spMk id="55" creationId="{31E0DEAF-0EE2-4535-9C4A-BFDDF42EF775}"/>
          </ac:spMkLst>
        </pc:spChg>
        <pc:spChg chg="add del">
          <ac:chgData name="Andrew O'Reilly" userId="S::andrew.oreilly@knights.ucf.edu::899c4857-37e9-4cac-b5bf-ccd92e721d34" providerId="AD" clId="Web-{D975E84B-F111-D707-3B76-0545753F8E9E}" dt="2022-09-02T15:00:30.328" v="421"/>
          <ac:spMkLst>
            <pc:docMk/>
            <pc:sldMk cId="1607472255" sldId="256"/>
            <ac:spMk id="56" creationId="{6FC4EB63-C386-46C9-BD0F-4C531C529818}"/>
          </ac:spMkLst>
        </pc:spChg>
        <pc:spChg chg="add del">
          <ac:chgData name="Andrew O'Reilly" userId="S::andrew.oreilly@knights.ucf.edu::899c4857-37e9-4cac-b5bf-ccd92e721d34" providerId="AD" clId="Web-{D975E84B-F111-D707-3B76-0545753F8E9E}" dt="2022-09-02T15:00:30.328" v="421"/>
          <ac:spMkLst>
            <pc:docMk/>
            <pc:sldMk cId="1607472255" sldId="256"/>
            <ac:spMk id="57" creationId="{9C871E3F-17AD-4A14-902F-F10FF96EE0B7}"/>
          </ac:spMkLst>
        </pc:spChg>
        <pc:spChg chg="add del">
          <ac:chgData name="Andrew O'Reilly" userId="S::andrew.oreilly@knights.ucf.edu::899c4857-37e9-4cac-b5bf-ccd92e721d34" providerId="AD" clId="Web-{D975E84B-F111-D707-3B76-0545753F8E9E}" dt="2022-09-02T15:00:30.328" v="421"/>
          <ac:spMkLst>
            <pc:docMk/>
            <pc:sldMk cId="1607472255" sldId="256"/>
            <ac:spMk id="58" creationId="{84359F15-A8BE-4D02-B862-D977555637B5}"/>
          </ac:spMkLst>
        </pc:spChg>
        <pc:spChg chg="add del">
          <ac:chgData name="Andrew O'Reilly" userId="S::andrew.oreilly@knights.ucf.edu::899c4857-37e9-4cac-b5bf-ccd92e721d34" providerId="AD" clId="Web-{D975E84B-F111-D707-3B76-0545753F8E9E}" dt="2022-09-02T15:00:44.235" v="423"/>
          <ac:spMkLst>
            <pc:docMk/>
            <pc:sldMk cId="1607472255" sldId="256"/>
            <ac:spMk id="60" creationId="{5BCDF26F-DB9B-4ED5-8037-2775A6544455}"/>
          </ac:spMkLst>
        </pc:spChg>
        <pc:spChg chg="add del">
          <ac:chgData name="Andrew O'Reilly" userId="S::andrew.oreilly@knights.ucf.edu::899c4857-37e9-4cac-b5bf-ccd92e721d34" providerId="AD" clId="Web-{D975E84B-F111-D707-3B76-0545753F8E9E}" dt="2022-09-02T15:00:44.235" v="423"/>
          <ac:spMkLst>
            <pc:docMk/>
            <pc:sldMk cId="1607472255" sldId="256"/>
            <ac:spMk id="63" creationId="{044AF0C8-62DE-438D-A3B0-56B92E8191B5}"/>
          </ac:spMkLst>
        </pc:spChg>
        <pc:spChg chg="add del">
          <ac:chgData name="Andrew O'Reilly" userId="S::andrew.oreilly@knights.ucf.edu::899c4857-37e9-4cac-b5bf-ccd92e721d34" providerId="AD" clId="Web-{D975E84B-F111-D707-3B76-0545753F8E9E}" dt="2022-09-02T15:00:44.235" v="423"/>
          <ac:spMkLst>
            <pc:docMk/>
            <pc:sldMk cId="1607472255" sldId="256"/>
            <ac:spMk id="64" creationId="{AA10A23B-55F2-45A5-AC19-C5D6E09ABC69}"/>
          </ac:spMkLst>
        </pc:spChg>
        <pc:spChg chg="add del">
          <ac:chgData name="Andrew O'Reilly" userId="S::andrew.oreilly@knights.ucf.edu::899c4857-37e9-4cac-b5bf-ccd92e721d34" providerId="AD" clId="Web-{D975E84B-F111-D707-3B76-0545753F8E9E}" dt="2022-09-02T15:00:44.235" v="423"/>
          <ac:spMkLst>
            <pc:docMk/>
            <pc:sldMk cId="1607472255" sldId="256"/>
            <ac:spMk id="65" creationId="{58A548E8-6774-49F6-B691-BFED728686AF}"/>
          </ac:spMkLst>
        </pc:spChg>
        <pc:spChg chg="add del">
          <ac:chgData name="Andrew O'Reilly" userId="S::andrew.oreilly@knights.ucf.edu::899c4857-37e9-4cac-b5bf-ccd92e721d34" providerId="AD" clId="Web-{D975E84B-F111-D707-3B76-0545753F8E9E}" dt="2022-09-02T15:00:44.235" v="423"/>
          <ac:spMkLst>
            <pc:docMk/>
            <pc:sldMk cId="1607472255" sldId="256"/>
            <ac:spMk id="66" creationId="{B8CC1659-40A4-4F2C-8EDB-13C3772EF045}"/>
          </ac:spMkLst>
        </pc:spChg>
        <pc:spChg chg="add del">
          <ac:chgData name="Andrew O'Reilly" userId="S::andrew.oreilly@knights.ucf.edu::899c4857-37e9-4cac-b5bf-ccd92e721d34" providerId="AD" clId="Web-{D975E84B-F111-D707-3B76-0545753F8E9E}" dt="2022-09-02T15:00:44.235" v="423"/>
          <ac:spMkLst>
            <pc:docMk/>
            <pc:sldMk cId="1607472255" sldId="256"/>
            <ac:spMk id="67" creationId="{C170EDDD-62D4-47C2-9E15-63472A4C26DD}"/>
          </ac:spMkLst>
        </pc:spChg>
        <pc:spChg chg="add del">
          <ac:chgData name="Andrew O'Reilly" userId="S::andrew.oreilly@knights.ucf.edu::899c4857-37e9-4cac-b5bf-ccd92e721d34" providerId="AD" clId="Web-{D975E84B-F111-D707-3B76-0545753F8E9E}" dt="2022-09-02T15:00:44.235" v="423"/>
          <ac:spMkLst>
            <pc:docMk/>
            <pc:sldMk cId="1607472255" sldId="256"/>
            <ac:spMk id="68" creationId="{9F54F7DC-157C-488E-9AF1-6AC4A1DF3770}"/>
          </ac:spMkLst>
        </pc:spChg>
        <pc:spChg chg="add">
          <ac:chgData name="Andrew O'Reilly" userId="S::andrew.oreilly@knights.ucf.edu::899c4857-37e9-4cac-b5bf-ccd92e721d34" providerId="AD" clId="Web-{D975E84B-F111-D707-3B76-0545753F8E9E}" dt="2022-09-02T15:00:44.251" v="424"/>
          <ac:spMkLst>
            <pc:docMk/>
            <pc:sldMk cId="1607472255" sldId="256"/>
            <ac:spMk id="70" creationId="{B17C4BE7-C6F9-47EC-A201-EA9AA29863A9}"/>
          </ac:spMkLst>
        </pc:spChg>
        <pc:spChg chg="add">
          <ac:chgData name="Andrew O'Reilly" userId="S::andrew.oreilly@knights.ucf.edu::899c4857-37e9-4cac-b5bf-ccd92e721d34" providerId="AD" clId="Web-{D975E84B-F111-D707-3B76-0545753F8E9E}" dt="2022-09-02T15:00:44.251" v="424"/>
          <ac:spMkLst>
            <pc:docMk/>
            <pc:sldMk cId="1607472255" sldId="256"/>
            <ac:spMk id="73" creationId="{31E0DEAF-0EE2-4535-9C4A-BFDDF42EF775}"/>
          </ac:spMkLst>
        </pc:spChg>
        <pc:spChg chg="add">
          <ac:chgData name="Andrew O'Reilly" userId="S::andrew.oreilly@knights.ucf.edu::899c4857-37e9-4cac-b5bf-ccd92e721d34" providerId="AD" clId="Web-{D975E84B-F111-D707-3B76-0545753F8E9E}" dt="2022-09-02T15:00:44.251" v="424"/>
          <ac:spMkLst>
            <pc:docMk/>
            <pc:sldMk cId="1607472255" sldId="256"/>
            <ac:spMk id="74" creationId="{6FC4EB63-C386-46C9-BD0F-4C531C529818}"/>
          </ac:spMkLst>
        </pc:spChg>
        <pc:spChg chg="add">
          <ac:chgData name="Andrew O'Reilly" userId="S::andrew.oreilly@knights.ucf.edu::899c4857-37e9-4cac-b5bf-ccd92e721d34" providerId="AD" clId="Web-{D975E84B-F111-D707-3B76-0545753F8E9E}" dt="2022-09-02T15:00:44.251" v="424"/>
          <ac:spMkLst>
            <pc:docMk/>
            <pc:sldMk cId="1607472255" sldId="256"/>
            <ac:spMk id="75" creationId="{9C871E3F-17AD-4A14-902F-F10FF96EE0B7}"/>
          </ac:spMkLst>
        </pc:spChg>
        <pc:spChg chg="add">
          <ac:chgData name="Andrew O'Reilly" userId="S::andrew.oreilly@knights.ucf.edu::899c4857-37e9-4cac-b5bf-ccd92e721d34" providerId="AD" clId="Web-{D975E84B-F111-D707-3B76-0545753F8E9E}" dt="2022-09-02T15:00:44.251" v="424"/>
          <ac:spMkLst>
            <pc:docMk/>
            <pc:sldMk cId="1607472255" sldId="256"/>
            <ac:spMk id="76" creationId="{84359F15-A8BE-4D02-B862-D977555637B5}"/>
          </ac:spMkLst>
        </pc:spChg>
        <pc:spChg chg="add">
          <ac:chgData name="Andrew O'Reilly" userId="S::andrew.oreilly@knights.ucf.edu::899c4857-37e9-4cac-b5bf-ccd92e721d34" providerId="AD" clId="Web-{D975E84B-F111-D707-3B76-0545753F8E9E}" dt="2022-09-02T15:00:44.251" v="424"/>
          <ac:spMkLst>
            <pc:docMk/>
            <pc:sldMk cId="1607472255" sldId="256"/>
            <ac:spMk id="77" creationId="{CB84DC5F-1176-45E8-B10A-97CEBD89E48E}"/>
          </ac:spMkLst>
        </pc:spChg>
        <pc:spChg chg="add">
          <ac:chgData name="Andrew O'Reilly" userId="S::andrew.oreilly@knights.ucf.edu::899c4857-37e9-4cac-b5bf-ccd92e721d34" providerId="AD" clId="Web-{D975E84B-F111-D707-3B76-0545753F8E9E}" dt="2022-09-02T15:00:44.251" v="424"/>
          <ac:spMkLst>
            <pc:docMk/>
            <pc:sldMk cId="1607472255" sldId="256"/>
            <ac:spMk id="78" creationId="{D291C133-BF78-4679-972C-B19907C6FDB5}"/>
          </ac:spMkLst>
        </pc:spChg>
        <pc:picChg chg="add mod ord">
          <ac:chgData name="Andrew O'Reilly" userId="S::andrew.oreilly@knights.ucf.edu::899c4857-37e9-4cac-b5bf-ccd92e721d34" providerId="AD" clId="Web-{D975E84B-F111-D707-3B76-0545753F8E9E}" dt="2022-09-02T15:01:09.502" v="429" actId="14100"/>
          <ac:picMkLst>
            <pc:docMk/>
            <pc:sldMk cId="1607472255" sldId="256"/>
            <ac:picMk id="4" creationId="{DB5E834D-2BE8-1EC8-9028-E3D443F2F67F}"/>
          </ac:picMkLst>
        </pc:picChg>
        <pc:picChg chg="add del">
          <ac:chgData name="Andrew O'Reilly" userId="S::andrew.oreilly@knights.ucf.edu::899c4857-37e9-4cac-b5bf-ccd92e721d34" providerId="AD" clId="Web-{D975E84B-F111-D707-3B76-0545753F8E9E}" dt="2022-09-02T14:57:11.462" v="406"/>
          <ac:picMkLst>
            <pc:docMk/>
            <pc:sldMk cId="1607472255" sldId="256"/>
            <ac:picMk id="5" creationId="{D5C1CE23-7265-BBE4-3313-4FE4476DA188}"/>
          </ac:picMkLst>
        </pc:picChg>
        <pc:picChg chg="add del">
          <ac:chgData name="Andrew O'Reilly" userId="S::andrew.oreilly@knights.ucf.edu::899c4857-37e9-4cac-b5bf-ccd92e721d34" providerId="AD" clId="Web-{D975E84B-F111-D707-3B76-0545753F8E9E}" dt="2022-09-02T14:59:45.905" v="412"/>
          <ac:picMkLst>
            <pc:docMk/>
            <pc:sldMk cId="1607472255" sldId="256"/>
            <ac:picMk id="7" creationId="{AB5A04E3-0100-D37B-AE43-FBDE7A279045}"/>
          </ac:picMkLst>
        </pc:picChg>
        <pc:picChg chg="add del">
          <ac:chgData name="Andrew O'Reilly" userId="S::andrew.oreilly@knights.ucf.edu::899c4857-37e9-4cac-b5bf-ccd92e721d34" providerId="AD" clId="Web-{D975E84B-F111-D707-3B76-0545753F8E9E}" dt="2022-09-02T14:57:11.462" v="406"/>
          <ac:picMkLst>
            <pc:docMk/>
            <pc:sldMk cId="1607472255" sldId="256"/>
            <ac:picMk id="11" creationId="{4A0623D0-396B-499E-BBFB-C17F1BB0F2DF}"/>
          </ac:picMkLst>
        </pc:picChg>
        <pc:picChg chg="add del">
          <ac:chgData name="Andrew O'Reilly" userId="S::andrew.oreilly@knights.ucf.edu::899c4857-37e9-4cac-b5bf-ccd92e721d34" providerId="AD" clId="Web-{D975E84B-F111-D707-3B76-0545753F8E9E}" dt="2022-09-02T14:57:37.229" v="408"/>
          <ac:picMkLst>
            <pc:docMk/>
            <pc:sldMk cId="1607472255" sldId="256"/>
            <ac:picMk id="12" creationId="{00E5DA64-C150-4645-AF70-CA56AD643CDB}"/>
          </ac:picMkLst>
        </pc:picChg>
        <pc:picChg chg="add del">
          <ac:chgData name="Andrew O'Reilly" userId="S::andrew.oreilly@knights.ucf.edu::899c4857-37e9-4cac-b5bf-ccd92e721d34" providerId="AD" clId="Web-{D975E84B-F111-D707-3B76-0545753F8E9E}" dt="2022-09-02T14:57:37.229" v="408"/>
          <ac:picMkLst>
            <pc:docMk/>
            <pc:sldMk cId="1607472255" sldId="256"/>
            <ac:picMk id="14" creationId="{95C8F0A4-8BB3-4E87-AFDB-931D30E77DC6}"/>
          </ac:picMkLst>
        </pc:picChg>
        <pc:picChg chg="add del">
          <ac:chgData name="Andrew O'Reilly" userId="S::andrew.oreilly@knights.ucf.edu::899c4857-37e9-4cac-b5bf-ccd92e721d34" providerId="AD" clId="Web-{D975E84B-F111-D707-3B76-0545753F8E9E}" dt="2022-09-02T14:57:11.462" v="406"/>
          <ac:picMkLst>
            <pc:docMk/>
            <pc:sldMk cId="1607472255" sldId="256"/>
            <ac:picMk id="15" creationId="{6CCFC05F-DF0D-4B1B-8FD8-51B508CBCF22}"/>
          </ac:picMkLst>
        </pc:picChg>
        <pc:picChg chg="add del">
          <ac:chgData name="Andrew O'Reilly" userId="S::andrew.oreilly@knights.ucf.edu::899c4857-37e9-4cac-b5bf-ccd92e721d34" providerId="AD" clId="Web-{D975E84B-F111-D707-3B76-0545753F8E9E}" dt="2022-09-02T15:00:44.251" v="424"/>
          <ac:picMkLst>
            <pc:docMk/>
            <pc:sldMk cId="1607472255" sldId="256"/>
            <ac:picMk id="21" creationId="{00E5DA64-C150-4645-AF70-CA56AD643CDB}"/>
          </ac:picMkLst>
        </pc:picChg>
        <pc:picChg chg="add del">
          <ac:chgData name="Andrew O'Reilly" userId="S::andrew.oreilly@knights.ucf.edu::899c4857-37e9-4cac-b5bf-ccd92e721d34" providerId="AD" clId="Web-{D975E84B-F111-D707-3B76-0545753F8E9E}" dt="2022-09-02T15:00:44.251" v="424"/>
          <ac:picMkLst>
            <pc:docMk/>
            <pc:sldMk cId="1607472255" sldId="256"/>
            <ac:picMk id="23" creationId="{95C8F0A4-8BB3-4E87-AFDB-931D30E77DC6}"/>
          </ac:picMkLst>
        </pc:picChg>
        <pc:picChg chg="add del">
          <ac:chgData name="Andrew O'Reilly" userId="S::andrew.oreilly@knights.ucf.edu::899c4857-37e9-4cac-b5bf-ccd92e721d34" providerId="AD" clId="Web-{D975E84B-F111-D707-3B76-0545753F8E9E}" dt="2022-09-02T15:00:16.265" v="419"/>
          <ac:picMkLst>
            <pc:docMk/>
            <pc:sldMk cId="1607472255" sldId="256"/>
            <ac:picMk id="38" creationId="{38046582-BD1F-40AE-8484-1DF35C675F48}"/>
          </ac:picMkLst>
        </pc:picChg>
        <pc:picChg chg="add del">
          <ac:chgData name="Andrew O'Reilly" userId="S::andrew.oreilly@knights.ucf.edu::899c4857-37e9-4cac-b5bf-ccd92e721d34" providerId="AD" clId="Web-{D975E84B-F111-D707-3B76-0545753F8E9E}" dt="2022-09-02T15:00:16.265" v="419"/>
          <ac:picMkLst>
            <pc:docMk/>
            <pc:sldMk cId="1607472255" sldId="256"/>
            <ac:picMk id="40" creationId="{81CB2B28-8B0C-4048-866F-428C48B85DDA}"/>
          </ac:picMkLst>
        </pc:picChg>
        <pc:picChg chg="add del">
          <ac:chgData name="Andrew O'Reilly" userId="S::andrew.oreilly@knights.ucf.edu::899c4857-37e9-4cac-b5bf-ccd92e721d34" providerId="AD" clId="Web-{D975E84B-F111-D707-3B76-0545753F8E9E}" dt="2022-09-02T15:00:30.328" v="421"/>
          <ac:picMkLst>
            <pc:docMk/>
            <pc:sldMk cId="1607472255" sldId="256"/>
            <ac:picMk id="53" creationId="{739DE56C-E547-442D-A680-BE195F3CBDAF}"/>
          </ac:picMkLst>
        </pc:picChg>
        <pc:picChg chg="add del">
          <ac:chgData name="Andrew O'Reilly" userId="S::andrew.oreilly@knights.ucf.edu::899c4857-37e9-4cac-b5bf-ccd92e721d34" providerId="AD" clId="Web-{D975E84B-F111-D707-3B76-0545753F8E9E}" dt="2022-09-02T15:00:30.328" v="421"/>
          <ac:picMkLst>
            <pc:docMk/>
            <pc:sldMk cId="1607472255" sldId="256"/>
            <ac:picMk id="54" creationId="{79AFEA89-9D74-44F7-ABA0-2F5B23767D65}"/>
          </ac:picMkLst>
        </pc:picChg>
        <pc:picChg chg="add del">
          <ac:chgData name="Andrew O'Reilly" userId="S::andrew.oreilly@knights.ucf.edu::899c4857-37e9-4cac-b5bf-ccd92e721d34" providerId="AD" clId="Web-{D975E84B-F111-D707-3B76-0545753F8E9E}" dt="2022-09-02T15:00:44.235" v="423"/>
          <ac:picMkLst>
            <pc:docMk/>
            <pc:sldMk cId="1607472255" sldId="256"/>
            <ac:picMk id="61" creationId="{00E5DA64-C150-4645-AF70-CA56AD643CDB}"/>
          </ac:picMkLst>
        </pc:picChg>
        <pc:picChg chg="add del">
          <ac:chgData name="Andrew O'Reilly" userId="S::andrew.oreilly@knights.ucf.edu::899c4857-37e9-4cac-b5bf-ccd92e721d34" providerId="AD" clId="Web-{D975E84B-F111-D707-3B76-0545753F8E9E}" dt="2022-09-02T15:00:44.235" v="423"/>
          <ac:picMkLst>
            <pc:docMk/>
            <pc:sldMk cId="1607472255" sldId="256"/>
            <ac:picMk id="62" creationId="{95C8F0A4-8BB3-4E87-AFDB-931D30E77DC6}"/>
          </ac:picMkLst>
        </pc:picChg>
        <pc:picChg chg="add">
          <ac:chgData name="Andrew O'Reilly" userId="S::andrew.oreilly@knights.ucf.edu::899c4857-37e9-4cac-b5bf-ccd92e721d34" providerId="AD" clId="Web-{D975E84B-F111-D707-3B76-0545753F8E9E}" dt="2022-09-02T15:00:44.251" v="424"/>
          <ac:picMkLst>
            <pc:docMk/>
            <pc:sldMk cId="1607472255" sldId="256"/>
            <ac:picMk id="71" creationId="{739DE56C-E547-442D-A680-BE195F3CBDAF}"/>
          </ac:picMkLst>
        </pc:picChg>
        <pc:picChg chg="add">
          <ac:chgData name="Andrew O'Reilly" userId="S::andrew.oreilly@knights.ucf.edu::899c4857-37e9-4cac-b5bf-ccd92e721d34" providerId="AD" clId="Web-{D975E84B-F111-D707-3B76-0545753F8E9E}" dt="2022-09-02T15:00:44.251" v="424"/>
          <ac:picMkLst>
            <pc:docMk/>
            <pc:sldMk cId="1607472255" sldId="256"/>
            <ac:picMk id="72" creationId="{79AFEA89-9D74-44F7-ABA0-2F5B23767D65}"/>
          </ac:picMkLst>
        </pc:picChg>
      </pc:sldChg>
      <pc:sldChg chg="modSp new mod modClrScheme chgLayout">
        <pc:chgData name="Andrew O'Reilly" userId="S::andrew.oreilly@knights.ucf.edu::899c4857-37e9-4cac-b5bf-ccd92e721d34" providerId="AD" clId="Web-{D975E84B-F111-D707-3B76-0545753F8E9E}" dt="2022-09-02T14:58:03.542" v="410"/>
        <pc:sldMkLst>
          <pc:docMk/>
          <pc:sldMk cId="1849855196" sldId="257"/>
        </pc:sldMkLst>
        <pc:spChg chg="mod ord">
          <ac:chgData name="Andrew O'Reilly" userId="S::andrew.oreilly@knights.ucf.edu::899c4857-37e9-4cac-b5bf-ccd92e721d34" providerId="AD" clId="Web-{D975E84B-F111-D707-3B76-0545753F8E9E}" dt="2022-09-02T14:58:03.542" v="410"/>
          <ac:spMkLst>
            <pc:docMk/>
            <pc:sldMk cId="1849855196" sldId="257"/>
            <ac:spMk id="2" creationId="{B6F04DA7-3456-74D6-B000-00657E03850A}"/>
          </ac:spMkLst>
        </pc:spChg>
        <pc:spChg chg="mod ord">
          <ac:chgData name="Andrew O'Reilly" userId="S::andrew.oreilly@knights.ucf.edu::899c4857-37e9-4cac-b5bf-ccd92e721d34" providerId="AD" clId="Web-{D975E84B-F111-D707-3B76-0545753F8E9E}" dt="2022-09-02T14:58:03.542" v="410"/>
          <ac:spMkLst>
            <pc:docMk/>
            <pc:sldMk cId="1849855196" sldId="257"/>
            <ac:spMk id="3" creationId="{5EDC2A39-C573-B64F-1C7E-D68D42BAB341}"/>
          </ac:spMkLst>
        </pc:spChg>
      </pc:sldChg>
      <pc:sldChg chg="modSp new mod modClrScheme chgLayout">
        <pc:chgData name="Andrew O'Reilly" userId="S::andrew.oreilly@knights.ucf.edu::899c4857-37e9-4cac-b5bf-ccd92e721d34" providerId="AD" clId="Web-{D975E84B-F111-D707-3B76-0545753F8E9E}" dt="2022-09-02T14:58:03.542" v="410"/>
        <pc:sldMkLst>
          <pc:docMk/>
          <pc:sldMk cId="2318782587" sldId="258"/>
        </pc:sldMkLst>
        <pc:spChg chg="mod ord">
          <ac:chgData name="Andrew O'Reilly" userId="S::andrew.oreilly@knights.ucf.edu::899c4857-37e9-4cac-b5bf-ccd92e721d34" providerId="AD" clId="Web-{D975E84B-F111-D707-3B76-0545753F8E9E}" dt="2022-09-02T14:58:03.542" v="410"/>
          <ac:spMkLst>
            <pc:docMk/>
            <pc:sldMk cId="2318782587" sldId="258"/>
            <ac:spMk id="2" creationId="{FA140097-4EF0-5CFD-5E45-0DB1FB58F045}"/>
          </ac:spMkLst>
        </pc:spChg>
        <pc:spChg chg="mod ord">
          <ac:chgData name="Andrew O'Reilly" userId="S::andrew.oreilly@knights.ucf.edu::899c4857-37e9-4cac-b5bf-ccd92e721d34" providerId="AD" clId="Web-{D975E84B-F111-D707-3B76-0545753F8E9E}" dt="2022-09-02T14:58:03.542" v="410"/>
          <ac:spMkLst>
            <pc:docMk/>
            <pc:sldMk cId="2318782587" sldId="258"/>
            <ac:spMk id="3" creationId="{4A70278B-4820-D7AF-1A63-F8EEEDDF55D8}"/>
          </ac:spMkLst>
        </pc:spChg>
      </pc:sldChg>
      <pc:sldChg chg="modSp new mod modClrScheme chgLayout">
        <pc:chgData name="Andrew O'Reilly" userId="S::andrew.oreilly@knights.ucf.edu::899c4857-37e9-4cac-b5bf-ccd92e721d34" providerId="AD" clId="Web-{D975E84B-F111-D707-3B76-0545753F8E9E}" dt="2022-09-02T14:58:03.542" v="410"/>
        <pc:sldMkLst>
          <pc:docMk/>
          <pc:sldMk cId="3527332160" sldId="259"/>
        </pc:sldMkLst>
        <pc:spChg chg="mod ord">
          <ac:chgData name="Andrew O'Reilly" userId="S::andrew.oreilly@knights.ucf.edu::899c4857-37e9-4cac-b5bf-ccd92e721d34" providerId="AD" clId="Web-{D975E84B-F111-D707-3B76-0545753F8E9E}" dt="2022-09-02T14:58:03.542" v="410"/>
          <ac:spMkLst>
            <pc:docMk/>
            <pc:sldMk cId="3527332160" sldId="259"/>
            <ac:spMk id="2" creationId="{856EF95B-EAFC-0C1A-11AD-1A0C1A7DE4B2}"/>
          </ac:spMkLst>
        </pc:spChg>
        <pc:spChg chg="mod ord">
          <ac:chgData name="Andrew O'Reilly" userId="S::andrew.oreilly@knights.ucf.edu::899c4857-37e9-4cac-b5bf-ccd92e721d34" providerId="AD" clId="Web-{D975E84B-F111-D707-3B76-0545753F8E9E}" dt="2022-09-02T14:58:03.542" v="410"/>
          <ac:spMkLst>
            <pc:docMk/>
            <pc:sldMk cId="3527332160" sldId="259"/>
            <ac:spMk id="3" creationId="{D2933819-1CC0-E04F-166A-6EE05B619679}"/>
          </ac:spMkLst>
        </pc:spChg>
      </pc:sldChg>
      <pc:sldChg chg="modSp new mod modClrScheme chgLayout">
        <pc:chgData name="Andrew O'Reilly" userId="S::andrew.oreilly@knights.ucf.edu::899c4857-37e9-4cac-b5bf-ccd92e721d34" providerId="AD" clId="Web-{D975E84B-F111-D707-3B76-0545753F8E9E}" dt="2022-09-02T14:58:03.542" v="410"/>
        <pc:sldMkLst>
          <pc:docMk/>
          <pc:sldMk cId="1321897638" sldId="260"/>
        </pc:sldMkLst>
        <pc:spChg chg="mod ord">
          <ac:chgData name="Andrew O'Reilly" userId="S::andrew.oreilly@knights.ucf.edu::899c4857-37e9-4cac-b5bf-ccd92e721d34" providerId="AD" clId="Web-{D975E84B-F111-D707-3B76-0545753F8E9E}" dt="2022-09-02T14:58:03.542" v="410"/>
          <ac:spMkLst>
            <pc:docMk/>
            <pc:sldMk cId="1321897638" sldId="260"/>
            <ac:spMk id="2" creationId="{F2577268-697F-8CA9-9687-0F9EF20B9EB7}"/>
          </ac:spMkLst>
        </pc:spChg>
        <pc:spChg chg="mod ord">
          <ac:chgData name="Andrew O'Reilly" userId="S::andrew.oreilly@knights.ucf.edu::899c4857-37e9-4cac-b5bf-ccd92e721d34" providerId="AD" clId="Web-{D975E84B-F111-D707-3B76-0545753F8E9E}" dt="2022-09-02T14:58:03.542" v="410"/>
          <ac:spMkLst>
            <pc:docMk/>
            <pc:sldMk cId="1321897638" sldId="260"/>
            <ac:spMk id="3" creationId="{8D21F4E7-1A3A-1521-257E-B751C3D38FA3}"/>
          </ac:spMkLst>
        </pc:spChg>
      </pc:sldChg>
      <pc:sldChg chg="modSp new mod modClrScheme chgLayout">
        <pc:chgData name="Andrew O'Reilly" userId="S::andrew.oreilly@knights.ucf.edu::899c4857-37e9-4cac-b5bf-ccd92e721d34" providerId="AD" clId="Web-{D975E84B-F111-D707-3B76-0545753F8E9E}" dt="2022-09-02T14:58:03.542" v="410"/>
        <pc:sldMkLst>
          <pc:docMk/>
          <pc:sldMk cId="994692307" sldId="261"/>
        </pc:sldMkLst>
        <pc:spChg chg="mod ord">
          <ac:chgData name="Andrew O'Reilly" userId="S::andrew.oreilly@knights.ucf.edu::899c4857-37e9-4cac-b5bf-ccd92e721d34" providerId="AD" clId="Web-{D975E84B-F111-D707-3B76-0545753F8E9E}" dt="2022-09-02T14:58:03.542" v="410"/>
          <ac:spMkLst>
            <pc:docMk/>
            <pc:sldMk cId="994692307" sldId="261"/>
            <ac:spMk id="2" creationId="{B26BD28A-6162-52EC-75B0-CA3BD3C8C982}"/>
          </ac:spMkLst>
        </pc:spChg>
        <pc:spChg chg="mod ord">
          <ac:chgData name="Andrew O'Reilly" userId="S::andrew.oreilly@knights.ucf.edu::899c4857-37e9-4cac-b5bf-ccd92e721d34" providerId="AD" clId="Web-{D975E84B-F111-D707-3B76-0545753F8E9E}" dt="2022-09-02T14:58:03.542" v="410"/>
          <ac:spMkLst>
            <pc:docMk/>
            <pc:sldMk cId="994692307" sldId="261"/>
            <ac:spMk id="3" creationId="{3924EB59-F91C-2D65-631C-64ED3B2FC9A5}"/>
          </ac:spMkLst>
        </pc:spChg>
      </pc:sldChg>
      <pc:sldChg chg="modSp new mod modClrScheme chgLayout">
        <pc:chgData name="Andrew O'Reilly" userId="S::andrew.oreilly@knights.ucf.edu::899c4857-37e9-4cac-b5bf-ccd92e721d34" providerId="AD" clId="Web-{D975E84B-F111-D707-3B76-0545753F8E9E}" dt="2022-09-02T14:58:03.542" v="410"/>
        <pc:sldMkLst>
          <pc:docMk/>
          <pc:sldMk cId="3326634517" sldId="262"/>
        </pc:sldMkLst>
        <pc:spChg chg="mod ord">
          <ac:chgData name="Andrew O'Reilly" userId="S::andrew.oreilly@knights.ucf.edu::899c4857-37e9-4cac-b5bf-ccd92e721d34" providerId="AD" clId="Web-{D975E84B-F111-D707-3B76-0545753F8E9E}" dt="2022-09-02T14:58:03.542" v="410"/>
          <ac:spMkLst>
            <pc:docMk/>
            <pc:sldMk cId="3326634517" sldId="262"/>
            <ac:spMk id="2" creationId="{141E1535-950A-093E-4E45-5CDC3DEF3DE0}"/>
          </ac:spMkLst>
        </pc:spChg>
        <pc:spChg chg="mod ord">
          <ac:chgData name="Andrew O'Reilly" userId="S::andrew.oreilly@knights.ucf.edu::899c4857-37e9-4cac-b5bf-ccd92e721d34" providerId="AD" clId="Web-{D975E84B-F111-D707-3B76-0545753F8E9E}" dt="2022-09-02T14:58:03.542" v="410"/>
          <ac:spMkLst>
            <pc:docMk/>
            <pc:sldMk cId="3326634517" sldId="262"/>
            <ac:spMk id="3" creationId="{15F3D203-C126-B860-93FF-219FE5C17C9F}"/>
          </ac:spMkLst>
        </pc:spChg>
      </pc:sldChg>
      <pc:sldChg chg="modSp new mod modClrScheme chgLayout">
        <pc:chgData name="Andrew O'Reilly" userId="S::andrew.oreilly@knights.ucf.edu::899c4857-37e9-4cac-b5bf-ccd92e721d34" providerId="AD" clId="Web-{D975E84B-F111-D707-3B76-0545753F8E9E}" dt="2022-09-02T14:58:03.542" v="410"/>
        <pc:sldMkLst>
          <pc:docMk/>
          <pc:sldMk cId="4145520566" sldId="263"/>
        </pc:sldMkLst>
        <pc:spChg chg="mod ord">
          <ac:chgData name="Andrew O'Reilly" userId="S::andrew.oreilly@knights.ucf.edu::899c4857-37e9-4cac-b5bf-ccd92e721d34" providerId="AD" clId="Web-{D975E84B-F111-D707-3B76-0545753F8E9E}" dt="2022-09-02T14:58:03.542" v="410"/>
          <ac:spMkLst>
            <pc:docMk/>
            <pc:sldMk cId="4145520566" sldId="263"/>
            <ac:spMk id="2" creationId="{32D5163E-5FD7-C17D-5022-EBE335FD8A4D}"/>
          </ac:spMkLst>
        </pc:spChg>
        <pc:spChg chg="mod ord">
          <ac:chgData name="Andrew O'Reilly" userId="S::andrew.oreilly@knights.ucf.edu::899c4857-37e9-4cac-b5bf-ccd92e721d34" providerId="AD" clId="Web-{D975E84B-F111-D707-3B76-0545753F8E9E}" dt="2022-09-02T14:58:03.542" v="410"/>
          <ac:spMkLst>
            <pc:docMk/>
            <pc:sldMk cId="4145520566" sldId="263"/>
            <ac:spMk id="3" creationId="{1A2BB577-2F99-F22A-9BE3-EA651A4BB327}"/>
          </ac:spMkLst>
        </pc:spChg>
      </pc:sldChg>
      <pc:sldChg chg="modSp new mod modClrScheme chgLayout">
        <pc:chgData name="Andrew O'Reilly" userId="S::andrew.oreilly@knights.ucf.edu::899c4857-37e9-4cac-b5bf-ccd92e721d34" providerId="AD" clId="Web-{D975E84B-F111-D707-3B76-0545753F8E9E}" dt="2022-09-02T14:58:03.542" v="410"/>
        <pc:sldMkLst>
          <pc:docMk/>
          <pc:sldMk cId="3026349263" sldId="264"/>
        </pc:sldMkLst>
        <pc:spChg chg="mod ord">
          <ac:chgData name="Andrew O'Reilly" userId="S::andrew.oreilly@knights.ucf.edu::899c4857-37e9-4cac-b5bf-ccd92e721d34" providerId="AD" clId="Web-{D975E84B-F111-D707-3B76-0545753F8E9E}" dt="2022-09-02T14:58:03.542" v="410"/>
          <ac:spMkLst>
            <pc:docMk/>
            <pc:sldMk cId="3026349263" sldId="264"/>
            <ac:spMk id="2" creationId="{415C3B55-F8A9-99D5-969C-860852F3EFDD}"/>
          </ac:spMkLst>
        </pc:spChg>
        <pc:spChg chg="mod ord">
          <ac:chgData name="Andrew O'Reilly" userId="S::andrew.oreilly@knights.ucf.edu::899c4857-37e9-4cac-b5bf-ccd92e721d34" providerId="AD" clId="Web-{D975E84B-F111-D707-3B76-0545753F8E9E}" dt="2022-09-02T14:58:03.542" v="410"/>
          <ac:spMkLst>
            <pc:docMk/>
            <pc:sldMk cId="3026349263" sldId="264"/>
            <ac:spMk id="3" creationId="{EBFF8596-0446-6848-0552-E8411FA80587}"/>
          </ac:spMkLst>
        </pc:spChg>
      </pc:sldChg>
      <pc:sldChg chg="modSp new mod modClrScheme chgLayout">
        <pc:chgData name="Andrew O'Reilly" userId="S::andrew.oreilly@knights.ucf.edu::899c4857-37e9-4cac-b5bf-ccd92e721d34" providerId="AD" clId="Web-{D975E84B-F111-D707-3B76-0545753F8E9E}" dt="2022-09-02T14:58:03.542" v="410"/>
        <pc:sldMkLst>
          <pc:docMk/>
          <pc:sldMk cId="2018144787" sldId="265"/>
        </pc:sldMkLst>
        <pc:spChg chg="mod ord">
          <ac:chgData name="Andrew O'Reilly" userId="S::andrew.oreilly@knights.ucf.edu::899c4857-37e9-4cac-b5bf-ccd92e721d34" providerId="AD" clId="Web-{D975E84B-F111-D707-3B76-0545753F8E9E}" dt="2022-09-02T14:58:03.542" v="410"/>
          <ac:spMkLst>
            <pc:docMk/>
            <pc:sldMk cId="2018144787" sldId="265"/>
            <ac:spMk id="2" creationId="{F371A27B-6C9F-A602-B1B0-FBA8C9ECA911}"/>
          </ac:spMkLst>
        </pc:spChg>
        <pc:spChg chg="mod ord">
          <ac:chgData name="Andrew O'Reilly" userId="S::andrew.oreilly@knights.ucf.edu::899c4857-37e9-4cac-b5bf-ccd92e721d34" providerId="AD" clId="Web-{D975E84B-F111-D707-3B76-0545753F8E9E}" dt="2022-09-02T14:58:03.542" v="410"/>
          <ac:spMkLst>
            <pc:docMk/>
            <pc:sldMk cId="2018144787" sldId="265"/>
            <ac:spMk id="3" creationId="{B15AF470-51C9-56BD-A3E3-41E005DAB50D}"/>
          </ac:spMkLst>
        </pc:spChg>
      </pc:sldChg>
      <pc:sldChg chg="addSp delSp modSp new mod modClrScheme chgLayout">
        <pc:chgData name="Andrew O'Reilly" userId="S::andrew.oreilly@knights.ucf.edu::899c4857-37e9-4cac-b5bf-ccd92e721d34" providerId="AD" clId="Web-{D975E84B-F111-D707-3B76-0545753F8E9E}" dt="2022-09-02T15:38:37.449" v="767" actId="1076"/>
        <pc:sldMkLst>
          <pc:docMk/>
          <pc:sldMk cId="1081395400" sldId="266"/>
        </pc:sldMkLst>
        <pc:spChg chg="mod ord">
          <ac:chgData name="Andrew O'Reilly" userId="S::andrew.oreilly@knights.ucf.edu::899c4857-37e9-4cac-b5bf-ccd92e721d34" providerId="AD" clId="Web-{D975E84B-F111-D707-3B76-0545753F8E9E}" dt="2022-09-02T14:58:03.542" v="410"/>
          <ac:spMkLst>
            <pc:docMk/>
            <pc:sldMk cId="1081395400" sldId="266"/>
            <ac:spMk id="2" creationId="{20C77AE7-C2DC-481A-4D35-5D9BDD7F4481}"/>
          </ac:spMkLst>
        </pc:spChg>
        <pc:spChg chg="del mod ord">
          <ac:chgData name="Andrew O'Reilly" userId="S::andrew.oreilly@knights.ucf.edu::899c4857-37e9-4cac-b5bf-ccd92e721d34" providerId="AD" clId="Web-{D975E84B-F111-D707-3B76-0545753F8E9E}" dt="2022-09-02T15:38:28.434" v="765"/>
          <ac:spMkLst>
            <pc:docMk/>
            <pc:sldMk cId="1081395400" sldId="266"/>
            <ac:spMk id="3" creationId="{395EF6AE-CEBE-6F5F-C69F-4FF057715B6D}"/>
          </ac:spMkLst>
        </pc:spChg>
        <pc:picChg chg="add mod ord">
          <ac:chgData name="Andrew O'Reilly" userId="S::andrew.oreilly@knights.ucf.edu::899c4857-37e9-4cac-b5bf-ccd92e721d34" providerId="AD" clId="Web-{D975E84B-F111-D707-3B76-0545753F8E9E}" dt="2022-09-02T15:38:37.449" v="767" actId="1076"/>
          <ac:picMkLst>
            <pc:docMk/>
            <pc:sldMk cId="1081395400" sldId="266"/>
            <ac:picMk id="4" creationId="{72D24F69-E993-3E44-968A-A8382BB191C4}"/>
          </ac:picMkLst>
        </pc:picChg>
      </pc:sldChg>
      <pc:sldChg chg="modSp new mod modClrScheme chgLayout">
        <pc:chgData name="Andrew O'Reilly" userId="S::andrew.oreilly@knights.ucf.edu::899c4857-37e9-4cac-b5bf-ccd92e721d34" providerId="AD" clId="Web-{D975E84B-F111-D707-3B76-0545753F8E9E}" dt="2022-09-02T14:58:03.542" v="410"/>
        <pc:sldMkLst>
          <pc:docMk/>
          <pc:sldMk cId="1615536727" sldId="267"/>
        </pc:sldMkLst>
        <pc:spChg chg="mod ord">
          <ac:chgData name="Andrew O'Reilly" userId="S::andrew.oreilly@knights.ucf.edu::899c4857-37e9-4cac-b5bf-ccd92e721d34" providerId="AD" clId="Web-{D975E84B-F111-D707-3B76-0545753F8E9E}" dt="2022-09-02T14:58:03.542" v="410"/>
          <ac:spMkLst>
            <pc:docMk/>
            <pc:sldMk cId="1615536727" sldId="267"/>
            <ac:spMk id="2" creationId="{95ED823D-AD3C-90B6-E01C-FDDBF18DCB38}"/>
          </ac:spMkLst>
        </pc:spChg>
        <pc:spChg chg="mod ord">
          <ac:chgData name="Andrew O'Reilly" userId="S::andrew.oreilly@knights.ucf.edu::899c4857-37e9-4cac-b5bf-ccd92e721d34" providerId="AD" clId="Web-{D975E84B-F111-D707-3B76-0545753F8E9E}" dt="2022-09-02T14:58:03.542" v="410"/>
          <ac:spMkLst>
            <pc:docMk/>
            <pc:sldMk cId="1615536727" sldId="267"/>
            <ac:spMk id="3" creationId="{7B387EED-A875-4522-986C-283E6876B0D0}"/>
          </ac:spMkLst>
        </pc:spChg>
      </pc:sldChg>
      <pc:sldChg chg="modSp new mod modClrScheme chgLayout">
        <pc:chgData name="Andrew O'Reilly" userId="S::andrew.oreilly@knights.ucf.edu::899c4857-37e9-4cac-b5bf-ccd92e721d34" providerId="AD" clId="Web-{D975E84B-F111-D707-3B76-0545753F8E9E}" dt="2022-09-02T14:58:03.542" v="410"/>
        <pc:sldMkLst>
          <pc:docMk/>
          <pc:sldMk cId="2837882737" sldId="268"/>
        </pc:sldMkLst>
        <pc:spChg chg="mod ord">
          <ac:chgData name="Andrew O'Reilly" userId="S::andrew.oreilly@knights.ucf.edu::899c4857-37e9-4cac-b5bf-ccd92e721d34" providerId="AD" clId="Web-{D975E84B-F111-D707-3B76-0545753F8E9E}" dt="2022-09-02T14:58:03.542" v="410"/>
          <ac:spMkLst>
            <pc:docMk/>
            <pc:sldMk cId="2837882737" sldId="268"/>
            <ac:spMk id="2" creationId="{8B135755-E346-9B74-6ADD-DCD90D83D298}"/>
          </ac:spMkLst>
        </pc:spChg>
        <pc:spChg chg="mod ord">
          <ac:chgData name="Andrew O'Reilly" userId="S::andrew.oreilly@knights.ucf.edu::899c4857-37e9-4cac-b5bf-ccd92e721d34" providerId="AD" clId="Web-{D975E84B-F111-D707-3B76-0545753F8E9E}" dt="2022-09-02T14:58:03.542" v="410"/>
          <ac:spMkLst>
            <pc:docMk/>
            <pc:sldMk cId="2837882737" sldId="268"/>
            <ac:spMk id="3" creationId="{442048EB-6E33-B707-0240-880E819AC75B}"/>
          </ac:spMkLst>
        </pc:spChg>
      </pc:sldChg>
      <pc:sldChg chg="modSp new mod modClrScheme chgLayout">
        <pc:chgData name="Andrew O'Reilly" userId="S::andrew.oreilly@knights.ucf.edu::899c4857-37e9-4cac-b5bf-ccd92e721d34" providerId="AD" clId="Web-{D975E84B-F111-D707-3B76-0545753F8E9E}" dt="2022-09-02T14:58:03.542" v="410"/>
        <pc:sldMkLst>
          <pc:docMk/>
          <pc:sldMk cId="2892316150" sldId="269"/>
        </pc:sldMkLst>
        <pc:spChg chg="mod ord">
          <ac:chgData name="Andrew O'Reilly" userId="S::andrew.oreilly@knights.ucf.edu::899c4857-37e9-4cac-b5bf-ccd92e721d34" providerId="AD" clId="Web-{D975E84B-F111-D707-3B76-0545753F8E9E}" dt="2022-09-02T14:58:03.542" v="410"/>
          <ac:spMkLst>
            <pc:docMk/>
            <pc:sldMk cId="2892316150" sldId="269"/>
            <ac:spMk id="2" creationId="{451FA5A8-3A45-19C6-89CE-E016460699CE}"/>
          </ac:spMkLst>
        </pc:spChg>
        <pc:spChg chg="mod ord">
          <ac:chgData name="Andrew O'Reilly" userId="S::andrew.oreilly@knights.ucf.edu::899c4857-37e9-4cac-b5bf-ccd92e721d34" providerId="AD" clId="Web-{D975E84B-F111-D707-3B76-0545753F8E9E}" dt="2022-09-02T14:58:03.542" v="410"/>
          <ac:spMkLst>
            <pc:docMk/>
            <pc:sldMk cId="2892316150" sldId="269"/>
            <ac:spMk id="3" creationId="{1FAA66B9-74EA-1FB1-2F94-29E8B154C20E}"/>
          </ac:spMkLst>
        </pc:spChg>
      </pc:sldChg>
      <pc:sldChg chg="modSp new mod modClrScheme chgLayout">
        <pc:chgData name="Andrew O'Reilly" userId="S::andrew.oreilly@knights.ucf.edu::899c4857-37e9-4cac-b5bf-ccd92e721d34" providerId="AD" clId="Web-{D975E84B-F111-D707-3B76-0545753F8E9E}" dt="2022-09-02T14:58:03.542" v="410"/>
        <pc:sldMkLst>
          <pc:docMk/>
          <pc:sldMk cId="98528445" sldId="270"/>
        </pc:sldMkLst>
        <pc:spChg chg="mod ord">
          <ac:chgData name="Andrew O'Reilly" userId="S::andrew.oreilly@knights.ucf.edu::899c4857-37e9-4cac-b5bf-ccd92e721d34" providerId="AD" clId="Web-{D975E84B-F111-D707-3B76-0545753F8E9E}" dt="2022-09-02T14:58:03.542" v="410"/>
          <ac:spMkLst>
            <pc:docMk/>
            <pc:sldMk cId="98528445" sldId="270"/>
            <ac:spMk id="2" creationId="{DABB2D18-88EA-1BDF-D975-9510612B13ED}"/>
          </ac:spMkLst>
        </pc:spChg>
        <pc:spChg chg="mod ord">
          <ac:chgData name="Andrew O'Reilly" userId="S::andrew.oreilly@knights.ucf.edu::899c4857-37e9-4cac-b5bf-ccd92e721d34" providerId="AD" clId="Web-{D975E84B-F111-D707-3B76-0545753F8E9E}" dt="2022-09-02T14:58:03.542" v="410"/>
          <ac:spMkLst>
            <pc:docMk/>
            <pc:sldMk cId="98528445" sldId="270"/>
            <ac:spMk id="3" creationId="{A48B5E8A-0D32-1897-28BD-9662540A4001}"/>
          </ac:spMkLst>
        </pc:spChg>
      </pc:sldChg>
      <pc:sldChg chg="modSp new mod modClrScheme chgLayout">
        <pc:chgData name="Andrew O'Reilly" userId="S::andrew.oreilly@knights.ucf.edu::899c4857-37e9-4cac-b5bf-ccd92e721d34" providerId="AD" clId="Web-{D975E84B-F111-D707-3B76-0545753F8E9E}" dt="2022-09-02T14:58:03.542" v="410"/>
        <pc:sldMkLst>
          <pc:docMk/>
          <pc:sldMk cId="1465457422" sldId="271"/>
        </pc:sldMkLst>
        <pc:spChg chg="mod ord">
          <ac:chgData name="Andrew O'Reilly" userId="S::andrew.oreilly@knights.ucf.edu::899c4857-37e9-4cac-b5bf-ccd92e721d34" providerId="AD" clId="Web-{D975E84B-F111-D707-3B76-0545753F8E9E}" dt="2022-09-02T14:58:03.542" v="410"/>
          <ac:spMkLst>
            <pc:docMk/>
            <pc:sldMk cId="1465457422" sldId="271"/>
            <ac:spMk id="2" creationId="{B31033EC-E557-8051-CCB5-99AE7DA0D077}"/>
          </ac:spMkLst>
        </pc:spChg>
        <pc:spChg chg="mod ord">
          <ac:chgData name="Andrew O'Reilly" userId="S::andrew.oreilly@knights.ucf.edu::899c4857-37e9-4cac-b5bf-ccd92e721d34" providerId="AD" clId="Web-{D975E84B-F111-D707-3B76-0545753F8E9E}" dt="2022-09-02T14:58:03.542" v="410"/>
          <ac:spMkLst>
            <pc:docMk/>
            <pc:sldMk cId="1465457422" sldId="271"/>
            <ac:spMk id="3" creationId="{6452065B-6E37-43AB-9B04-A87AEFA1452F}"/>
          </ac:spMkLst>
        </pc:spChg>
      </pc:sldChg>
      <pc:sldChg chg="modSp new mod modClrScheme chgLayout">
        <pc:chgData name="Andrew O'Reilly" userId="S::andrew.oreilly@knights.ucf.edu::899c4857-37e9-4cac-b5bf-ccd92e721d34" providerId="AD" clId="Web-{D975E84B-F111-D707-3B76-0545753F8E9E}" dt="2022-09-02T14:58:03.542" v="410"/>
        <pc:sldMkLst>
          <pc:docMk/>
          <pc:sldMk cId="1162437916" sldId="272"/>
        </pc:sldMkLst>
        <pc:spChg chg="mod ord">
          <ac:chgData name="Andrew O'Reilly" userId="S::andrew.oreilly@knights.ucf.edu::899c4857-37e9-4cac-b5bf-ccd92e721d34" providerId="AD" clId="Web-{D975E84B-F111-D707-3B76-0545753F8E9E}" dt="2022-09-02T14:58:03.542" v="410"/>
          <ac:spMkLst>
            <pc:docMk/>
            <pc:sldMk cId="1162437916" sldId="272"/>
            <ac:spMk id="2" creationId="{0FFF9CA0-8540-4FDE-9DB5-D4F92DFD6416}"/>
          </ac:spMkLst>
        </pc:spChg>
        <pc:spChg chg="mod ord">
          <ac:chgData name="Andrew O'Reilly" userId="S::andrew.oreilly@knights.ucf.edu::899c4857-37e9-4cac-b5bf-ccd92e721d34" providerId="AD" clId="Web-{D975E84B-F111-D707-3B76-0545753F8E9E}" dt="2022-09-02T14:58:03.542" v="410"/>
          <ac:spMkLst>
            <pc:docMk/>
            <pc:sldMk cId="1162437916" sldId="272"/>
            <ac:spMk id="3" creationId="{45C1B300-AB83-E9DE-BC33-190942DAE68B}"/>
          </ac:spMkLst>
        </pc:spChg>
      </pc:sldChg>
      <pc:sldChg chg="modSp new mod modClrScheme chgLayout">
        <pc:chgData name="Andrew O'Reilly" userId="S::andrew.oreilly@knights.ucf.edu::899c4857-37e9-4cac-b5bf-ccd92e721d34" providerId="AD" clId="Web-{D975E84B-F111-D707-3B76-0545753F8E9E}" dt="2022-09-02T14:58:03.542" v="410"/>
        <pc:sldMkLst>
          <pc:docMk/>
          <pc:sldMk cId="3874057448" sldId="273"/>
        </pc:sldMkLst>
        <pc:spChg chg="mod ord">
          <ac:chgData name="Andrew O'Reilly" userId="S::andrew.oreilly@knights.ucf.edu::899c4857-37e9-4cac-b5bf-ccd92e721d34" providerId="AD" clId="Web-{D975E84B-F111-D707-3B76-0545753F8E9E}" dt="2022-09-02T14:58:03.542" v="410"/>
          <ac:spMkLst>
            <pc:docMk/>
            <pc:sldMk cId="3874057448" sldId="273"/>
            <ac:spMk id="2" creationId="{273DC4F6-5586-282A-9456-BB3BD814DEE5}"/>
          </ac:spMkLst>
        </pc:spChg>
        <pc:spChg chg="mod ord">
          <ac:chgData name="Andrew O'Reilly" userId="S::andrew.oreilly@knights.ucf.edu::899c4857-37e9-4cac-b5bf-ccd92e721d34" providerId="AD" clId="Web-{D975E84B-F111-D707-3B76-0545753F8E9E}" dt="2022-09-02T14:58:03.542" v="410"/>
          <ac:spMkLst>
            <pc:docMk/>
            <pc:sldMk cId="3874057448" sldId="273"/>
            <ac:spMk id="3" creationId="{99655355-EBB5-4688-3A9B-F4988104A367}"/>
          </ac:spMkLst>
        </pc:spChg>
      </pc:sldChg>
      <pc:sldChg chg="modSp new mod modClrScheme chgLayout">
        <pc:chgData name="Andrew O'Reilly" userId="S::andrew.oreilly@knights.ucf.edu::899c4857-37e9-4cac-b5bf-ccd92e721d34" providerId="AD" clId="Web-{D975E84B-F111-D707-3B76-0545753F8E9E}" dt="2022-09-02T14:58:03.542" v="410"/>
        <pc:sldMkLst>
          <pc:docMk/>
          <pc:sldMk cId="3478922035" sldId="274"/>
        </pc:sldMkLst>
        <pc:spChg chg="mod ord">
          <ac:chgData name="Andrew O'Reilly" userId="S::andrew.oreilly@knights.ucf.edu::899c4857-37e9-4cac-b5bf-ccd92e721d34" providerId="AD" clId="Web-{D975E84B-F111-D707-3B76-0545753F8E9E}" dt="2022-09-02T14:58:03.542" v="410"/>
          <ac:spMkLst>
            <pc:docMk/>
            <pc:sldMk cId="3478922035" sldId="274"/>
            <ac:spMk id="2" creationId="{A9D43FEE-112A-5B17-B5F3-6F223D56792B}"/>
          </ac:spMkLst>
        </pc:spChg>
        <pc:spChg chg="mod ord">
          <ac:chgData name="Andrew O'Reilly" userId="S::andrew.oreilly@knights.ucf.edu::899c4857-37e9-4cac-b5bf-ccd92e721d34" providerId="AD" clId="Web-{D975E84B-F111-D707-3B76-0545753F8E9E}" dt="2022-09-02T14:58:03.542" v="410"/>
          <ac:spMkLst>
            <pc:docMk/>
            <pc:sldMk cId="3478922035" sldId="274"/>
            <ac:spMk id="3" creationId="{6D59343A-1CC9-449C-DADD-008E906D69A5}"/>
          </ac:spMkLst>
        </pc:spChg>
      </pc:sldChg>
      <pc:sldChg chg="modSp new mod modClrScheme chgLayout">
        <pc:chgData name="Andrew O'Reilly" userId="S::andrew.oreilly@knights.ucf.edu::899c4857-37e9-4cac-b5bf-ccd92e721d34" providerId="AD" clId="Web-{D975E84B-F111-D707-3B76-0545753F8E9E}" dt="2022-09-02T14:58:03.542" v="410"/>
        <pc:sldMkLst>
          <pc:docMk/>
          <pc:sldMk cId="1709242310" sldId="275"/>
        </pc:sldMkLst>
        <pc:spChg chg="mod ord">
          <ac:chgData name="Andrew O'Reilly" userId="S::andrew.oreilly@knights.ucf.edu::899c4857-37e9-4cac-b5bf-ccd92e721d34" providerId="AD" clId="Web-{D975E84B-F111-D707-3B76-0545753F8E9E}" dt="2022-09-02T14:58:03.542" v="410"/>
          <ac:spMkLst>
            <pc:docMk/>
            <pc:sldMk cId="1709242310" sldId="275"/>
            <ac:spMk id="2" creationId="{2DA0430C-6F4D-7FD3-3579-CAB920D101A7}"/>
          </ac:spMkLst>
        </pc:spChg>
        <pc:spChg chg="mod ord">
          <ac:chgData name="Andrew O'Reilly" userId="S::andrew.oreilly@knights.ucf.edu::899c4857-37e9-4cac-b5bf-ccd92e721d34" providerId="AD" clId="Web-{D975E84B-F111-D707-3B76-0545753F8E9E}" dt="2022-09-02T14:58:03.542" v="410"/>
          <ac:spMkLst>
            <pc:docMk/>
            <pc:sldMk cId="1709242310" sldId="275"/>
            <ac:spMk id="3" creationId="{F84EA01B-D02F-6CA0-5A84-47491A342B7C}"/>
          </ac:spMkLst>
        </pc:spChg>
      </pc:sldChg>
      <pc:sldChg chg="modSp new mod modClrScheme chgLayout">
        <pc:chgData name="Andrew O'Reilly" userId="S::andrew.oreilly@knights.ucf.edu::899c4857-37e9-4cac-b5bf-ccd92e721d34" providerId="AD" clId="Web-{D975E84B-F111-D707-3B76-0545753F8E9E}" dt="2022-09-02T14:58:03.542" v="410"/>
        <pc:sldMkLst>
          <pc:docMk/>
          <pc:sldMk cId="2481240921" sldId="276"/>
        </pc:sldMkLst>
        <pc:spChg chg="mod ord">
          <ac:chgData name="Andrew O'Reilly" userId="S::andrew.oreilly@knights.ucf.edu::899c4857-37e9-4cac-b5bf-ccd92e721d34" providerId="AD" clId="Web-{D975E84B-F111-D707-3B76-0545753F8E9E}" dt="2022-09-02T14:58:03.542" v="410"/>
          <ac:spMkLst>
            <pc:docMk/>
            <pc:sldMk cId="2481240921" sldId="276"/>
            <ac:spMk id="2" creationId="{7F791894-4C3C-2ED0-0629-50D43A406662}"/>
          </ac:spMkLst>
        </pc:spChg>
        <pc:spChg chg="mod ord">
          <ac:chgData name="Andrew O'Reilly" userId="S::andrew.oreilly@knights.ucf.edu::899c4857-37e9-4cac-b5bf-ccd92e721d34" providerId="AD" clId="Web-{D975E84B-F111-D707-3B76-0545753F8E9E}" dt="2022-09-02T14:58:03.542" v="410"/>
          <ac:spMkLst>
            <pc:docMk/>
            <pc:sldMk cId="2481240921" sldId="276"/>
            <ac:spMk id="3" creationId="{877E5DD7-4468-2405-ACA0-95564B9FA0B1}"/>
          </ac:spMkLst>
        </pc:spChg>
      </pc:sldChg>
      <pc:sldChg chg="modSp new mod modClrScheme chgLayout">
        <pc:chgData name="Andrew O'Reilly" userId="S::andrew.oreilly@knights.ucf.edu::899c4857-37e9-4cac-b5bf-ccd92e721d34" providerId="AD" clId="Web-{D975E84B-F111-D707-3B76-0545753F8E9E}" dt="2022-09-02T15:13:31.495" v="454" actId="20577"/>
        <pc:sldMkLst>
          <pc:docMk/>
          <pc:sldMk cId="3554778852" sldId="277"/>
        </pc:sldMkLst>
        <pc:spChg chg="mod ord">
          <ac:chgData name="Andrew O'Reilly" userId="S::andrew.oreilly@knights.ucf.edu::899c4857-37e9-4cac-b5bf-ccd92e721d34" providerId="AD" clId="Web-{D975E84B-F111-D707-3B76-0545753F8E9E}" dt="2022-09-02T14:58:03.542" v="410"/>
          <ac:spMkLst>
            <pc:docMk/>
            <pc:sldMk cId="3554778852" sldId="277"/>
            <ac:spMk id="2" creationId="{A0319DCC-55FE-FB22-4D56-53ECE25E206D}"/>
          </ac:spMkLst>
        </pc:spChg>
        <pc:spChg chg="mod ord">
          <ac:chgData name="Andrew O'Reilly" userId="S::andrew.oreilly@knights.ucf.edu::899c4857-37e9-4cac-b5bf-ccd92e721d34" providerId="AD" clId="Web-{D975E84B-F111-D707-3B76-0545753F8E9E}" dt="2022-09-02T15:13:31.495" v="454" actId="20577"/>
          <ac:spMkLst>
            <pc:docMk/>
            <pc:sldMk cId="3554778852" sldId="277"/>
            <ac:spMk id="3" creationId="{01A9DAD8-D45B-617B-D099-1FE22F8AE273}"/>
          </ac:spMkLst>
        </pc:spChg>
      </pc:sldChg>
      <pc:sldChg chg="modSp new mod modClrScheme chgLayout">
        <pc:chgData name="Andrew O'Reilly" userId="S::andrew.oreilly@knights.ucf.edu::899c4857-37e9-4cac-b5bf-ccd92e721d34" providerId="AD" clId="Web-{D975E84B-F111-D707-3B76-0545753F8E9E}" dt="2022-09-02T15:14:07.121" v="455" actId="20577"/>
        <pc:sldMkLst>
          <pc:docMk/>
          <pc:sldMk cId="2704483307" sldId="278"/>
        </pc:sldMkLst>
        <pc:spChg chg="mod ord">
          <ac:chgData name="Andrew O'Reilly" userId="S::andrew.oreilly@knights.ucf.edu::899c4857-37e9-4cac-b5bf-ccd92e721d34" providerId="AD" clId="Web-{D975E84B-F111-D707-3B76-0545753F8E9E}" dt="2022-09-02T14:58:03.542" v="410"/>
          <ac:spMkLst>
            <pc:docMk/>
            <pc:sldMk cId="2704483307" sldId="278"/>
            <ac:spMk id="2" creationId="{062D608A-FE38-6657-0EF1-EB888844F950}"/>
          </ac:spMkLst>
        </pc:spChg>
        <pc:spChg chg="mod ord">
          <ac:chgData name="Andrew O'Reilly" userId="S::andrew.oreilly@knights.ucf.edu::899c4857-37e9-4cac-b5bf-ccd92e721d34" providerId="AD" clId="Web-{D975E84B-F111-D707-3B76-0545753F8E9E}" dt="2022-09-02T15:14:07.121" v="455" actId="20577"/>
          <ac:spMkLst>
            <pc:docMk/>
            <pc:sldMk cId="2704483307" sldId="278"/>
            <ac:spMk id="3" creationId="{7DD6D55B-CC0D-E725-19A3-4D24246EE173}"/>
          </ac:spMkLst>
        </pc:spChg>
      </pc:sldChg>
      <pc:sldChg chg="addSp delSp modSp new mod ord modClrScheme chgLayout">
        <pc:chgData name="Andrew O'Reilly" userId="S::andrew.oreilly@knights.ucf.edu::899c4857-37e9-4cac-b5bf-ccd92e721d34" providerId="AD" clId="Web-{D975E84B-F111-D707-3B76-0545753F8E9E}" dt="2022-09-02T15:42:11.488" v="791"/>
        <pc:sldMkLst>
          <pc:docMk/>
          <pc:sldMk cId="817001504" sldId="279"/>
        </pc:sldMkLst>
        <pc:spChg chg="mod ord">
          <ac:chgData name="Andrew O'Reilly" userId="S::andrew.oreilly@knights.ucf.edu::899c4857-37e9-4cac-b5bf-ccd92e721d34" providerId="AD" clId="Web-{D975E84B-F111-D707-3B76-0545753F8E9E}" dt="2022-09-02T14:58:03.542" v="410"/>
          <ac:spMkLst>
            <pc:docMk/>
            <pc:sldMk cId="817001504" sldId="279"/>
            <ac:spMk id="2" creationId="{F6F0D4A6-C0A8-0F91-5C91-EDEF57D174CD}"/>
          </ac:spMkLst>
        </pc:spChg>
        <pc:spChg chg="add del mod ord">
          <ac:chgData name="Andrew O'Reilly" userId="S::andrew.oreilly@knights.ucf.edu::899c4857-37e9-4cac-b5bf-ccd92e721d34" providerId="AD" clId="Web-{D975E84B-F111-D707-3B76-0545753F8E9E}" dt="2022-09-02T15:29:11.541" v="468"/>
          <ac:spMkLst>
            <pc:docMk/>
            <pc:sldMk cId="817001504" sldId="279"/>
            <ac:spMk id="3" creationId="{65386CE8-57A7-6D90-D7C5-B73BB3F39F03}"/>
          </ac:spMkLst>
        </pc:spChg>
        <pc:graphicFrameChg chg="add del mod ord modGraphic">
          <ac:chgData name="Andrew O'Reilly" userId="S::andrew.oreilly@knights.ucf.edu::899c4857-37e9-4cac-b5bf-ccd92e721d34" providerId="AD" clId="Web-{D975E84B-F111-D707-3B76-0545753F8E9E}" dt="2022-09-02T15:28:58.853" v="467"/>
          <ac:graphicFrameMkLst>
            <pc:docMk/>
            <pc:sldMk cId="817001504" sldId="279"/>
            <ac:graphicFrameMk id="4" creationId="{F0832E30-F51C-BBBD-FED3-9021B2B851F9}"/>
          </ac:graphicFrameMkLst>
        </pc:graphicFrameChg>
        <pc:graphicFrameChg chg="add mod ord modGraphic">
          <ac:chgData name="Andrew O'Reilly" userId="S::andrew.oreilly@knights.ucf.edu::899c4857-37e9-4cac-b5bf-ccd92e721d34" providerId="AD" clId="Web-{D975E84B-F111-D707-3B76-0545753F8E9E}" dt="2022-09-02T15:42:11.488" v="791"/>
          <ac:graphicFrameMkLst>
            <pc:docMk/>
            <pc:sldMk cId="817001504" sldId="279"/>
            <ac:graphicFrameMk id="5" creationId="{D6AC6953-2F2A-D76D-3762-17F5DB283273}"/>
          </ac:graphicFrameMkLst>
        </pc:graphicFrameChg>
      </pc:sldChg>
      <pc:sldChg chg="new del">
        <pc:chgData name="Andrew O'Reilly" userId="S::andrew.oreilly@knights.ucf.edu::899c4857-37e9-4cac-b5bf-ccd92e721d34" providerId="AD" clId="Web-{D975E84B-F111-D707-3B76-0545753F8E9E}" dt="2022-09-02T14:52:13.031" v="386"/>
        <pc:sldMkLst>
          <pc:docMk/>
          <pc:sldMk cId="740063955" sldId="280"/>
        </pc:sldMkLst>
      </pc:sldChg>
      <pc:sldChg chg="new del">
        <pc:chgData name="Andrew O'Reilly" userId="S::andrew.oreilly@knights.ucf.edu::899c4857-37e9-4cac-b5bf-ccd92e721d34" providerId="AD" clId="Web-{D975E84B-F111-D707-3B76-0545753F8E9E}" dt="2022-09-02T14:52:14.281" v="387"/>
        <pc:sldMkLst>
          <pc:docMk/>
          <pc:sldMk cId="1750349071" sldId="281"/>
        </pc:sldMkLst>
      </pc:sldChg>
      <pc:sldChg chg="new del">
        <pc:chgData name="Andrew O'Reilly" userId="S::andrew.oreilly@knights.ucf.edu::899c4857-37e9-4cac-b5bf-ccd92e721d34" providerId="AD" clId="Web-{D975E84B-F111-D707-3B76-0545753F8E9E}" dt="2022-09-02T14:52:15.078" v="388"/>
        <pc:sldMkLst>
          <pc:docMk/>
          <pc:sldMk cId="2183274175" sldId="282"/>
        </pc:sldMkLst>
      </pc:sldChg>
      <pc:sldChg chg="new del">
        <pc:chgData name="Andrew O'Reilly" userId="S::andrew.oreilly@knights.ucf.edu::899c4857-37e9-4cac-b5bf-ccd92e721d34" providerId="AD" clId="Web-{D975E84B-F111-D707-3B76-0545753F8E9E}" dt="2022-09-02T14:52:15.859" v="389"/>
        <pc:sldMkLst>
          <pc:docMk/>
          <pc:sldMk cId="1931350583" sldId="283"/>
        </pc:sldMkLst>
      </pc:sldChg>
      <pc:sldChg chg="new del">
        <pc:chgData name="Andrew O'Reilly" userId="S::andrew.oreilly@knights.ucf.edu::899c4857-37e9-4cac-b5bf-ccd92e721d34" providerId="AD" clId="Web-{D975E84B-F111-D707-3B76-0545753F8E9E}" dt="2022-09-02T14:52:16.484" v="390"/>
        <pc:sldMkLst>
          <pc:docMk/>
          <pc:sldMk cId="3217884564" sldId="284"/>
        </pc:sldMkLst>
      </pc:sldChg>
      <pc:sldChg chg="new del">
        <pc:chgData name="Andrew O'Reilly" userId="S::andrew.oreilly@knights.ucf.edu::899c4857-37e9-4cac-b5bf-ccd92e721d34" providerId="AD" clId="Web-{D975E84B-F111-D707-3B76-0545753F8E9E}" dt="2022-09-02T14:52:17.453" v="391"/>
        <pc:sldMkLst>
          <pc:docMk/>
          <pc:sldMk cId="2159209422" sldId="285"/>
        </pc:sldMkLst>
      </pc:sldChg>
      <pc:sldChg chg="new del">
        <pc:chgData name="Andrew O'Reilly" userId="S::andrew.oreilly@knights.ucf.edu::899c4857-37e9-4cac-b5bf-ccd92e721d34" providerId="AD" clId="Web-{D975E84B-F111-D707-3B76-0545753F8E9E}" dt="2022-09-02T14:52:18.062" v="392"/>
        <pc:sldMkLst>
          <pc:docMk/>
          <pc:sldMk cId="2256103805" sldId="286"/>
        </pc:sldMkLst>
      </pc:sldChg>
      <pc:sldChg chg="new del">
        <pc:chgData name="Andrew O'Reilly" userId="S::andrew.oreilly@knights.ucf.edu::899c4857-37e9-4cac-b5bf-ccd92e721d34" providerId="AD" clId="Web-{D975E84B-F111-D707-3B76-0545753F8E9E}" dt="2022-09-02T14:52:18.765" v="393"/>
        <pc:sldMkLst>
          <pc:docMk/>
          <pc:sldMk cId="2416384835" sldId="287"/>
        </pc:sldMkLst>
      </pc:sldChg>
      <pc:sldChg chg="new del">
        <pc:chgData name="Andrew O'Reilly" userId="S::andrew.oreilly@knights.ucf.edu::899c4857-37e9-4cac-b5bf-ccd92e721d34" providerId="AD" clId="Web-{D975E84B-F111-D707-3B76-0545753F8E9E}" dt="2022-09-02T14:52:19.343" v="394"/>
        <pc:sldMkLst>
          <pc:docMk/>
          <pc:sldMk cId="1170586070" sldId="288"/>
        </pc:sldMkLst>
      </pc:sldChg>
      <pc:sldChg chg="new del">
        <pc:chgData name="Andrew O'Reilly" userId="S::andrew.oreilly@knights.ucf.edu::899c4857-37e9-4cac-b5bf-ccd92e721d34" providerId="AD" clId="Web-{D975E84B-F111-D707-3B76-0545753F8E9E}" dt="2022-09-02T14:52:26.734" v="401"/>
        <pc:sldMkLst>
          <pc:docMk/>
          <pc:sldMk cId="2754992449" sldId="289"/>
        </pc:sldMkLst>
      </pc:sldChg>
      <pc:sldChg chg="new del">
        <pc:chgData name="Andrew O'Reilly" userId="S::andrew.oreilly@knights.ucf.edu::899c4857-37e9-4cac-b5bf-ccd92e721d34" providerId="AD" clId="Web-{D975E84B-F111-D707-3B76-0545753F8E9E}" dt="2022-09-02T14:52:25.812" v="400"/>
        <pc:sldMkLst>
          <pc:docMk/>
          <pc:sldMk cId="3955495187" sldId="290"/>
        </pc:sldMkLst>
      </pc:sldChg>
      <pc:sldChg chg="new del">
        <pc:chgData name="Andrew O'Reilly" userId="S::andrew.oreilly@knights.ucf.edu::899c4857-37e9-4cac-b5bf-ccd92e721d34" providerId="AD" clId="Web-{D975E84B-F111-D707-3B76-0545753F8E9E}" dt="2022-09-02T14:52:25.406" v="399"/>
        <pc:sldMkLst>
          <pc:docMk/>
          <pc:sldMk cId="1402572164" sldId="291"/>
        </pc:sldMkLst>
      </pc:sldChg>
      <pc:sldChg chg="new del">
        <pc:chgData name="Andrew O'Reilly" userId="S::andrew.oreilly@knights.ucf.edu::899c4857-37e9-4cac-b5bf-ccd92e721d34" providerId="AD" clId="Web-{D975E84B-F111-D707-3B76-0545753F8E9E}" dt="2022-09-02T14:52:25.047" v="398"/>
        <pc:sldMkLst>
          <pc:docMk/>
          <pc:sldMk cId="1799747599" sldId="292"/>
        </pc:sldMkLst>
      </pc:sldChg>
      <pc:sldChg chg="new del">
        <pc:chgData name="Andrew O'Reilly" userId="S::andrew.oreilly@knights.ucf.edu::899c4857-37e9-4cac-b5bf-ccd92e721d34" providerId="AD" clId="Web-{D975E84B-F111-D707-3B76-0545753F8E9E}" dt="2022-09-02T14:52:24.500" v="397"/>
        <pc:sldMkLst>
          <pc:docMk/>
          <pc:sldMk cId="2274899864" sldId="293"/>
        </pc:sldMkLst>
      </pc:sldChg>
      <pc:sldChg chg="new del">
        <pc:chgData name="Andrew O'Reilly" userId="S::andrew.oreilly@knights.ucf.edu::899c4857-37e9-4cac-b5bf-ccd92e721d34" providerId="AD" clId="Web-{D975E84B-F111-D707-3B76-0545753F8E9E}" dt="2022-09-02T14:52:24" v="396"/>
        <pc:sldMkLst>
          <pc:docMk/>
          <pc:sldMk cId="2224457889" sldId="294"/>
        </pc:sldMkLst>
      </pc:sldChg>
      <pc:sldChg chg="new del">
        <pc:chgData name="Andrew O'Reilly" userId="S::andrew.oreilly@knights.ucf.edu::899c4857-37e9-4cac-b5bf-ccd92e721d34" providerId="AD" clId="Web-{D975E84B-F111-D707-3B76-0545753F8E9E}" dt="2022-09-02T14:52:23.578" v="395"/>
        <pc:sldMkLst>
          <pc:docMk/>
          <pc:sldMk cId="3453021472" sldId="295"/>
        </pc:sldMkLst>
      </pc:sldChg>
      <pc:sldChg chg="new del">
        <pc:chgData name="Andrew O'Reilly" userId="S::andrew.oreilly@knights.ucf.edu::899c4857-37e9-4cac-b5bf-ccd92e721d34" providerId="AD" clId="Web-{D975E84B-F111-D707-3B76-0545753F8E9E}" dt="2022-09-02T14:39:14.834" v="155"/>
        <pc:sldMkLst>
          <pc:docMk/>
          <pc:sldMk cId="3023839412" sldId="296"/>
        </pc:sldMkLst>
      </pc:sldChg>
      <pc:sldChg chg="modSp new mod modClrScheme chgLayout">
        <pc:chgData name="Andrew O'Reilly" userId="S::andrew.oreilly@knights.ucf.edu::899c4857-37e9-4cac-b5bf-ccd92e721d34" providerId="AD" clId="Web-{D975E84B-F111-D707-3B76-0545753F8E9E}" dt="2022-09-02T15:15:12.373" v="456"/>
        <pc:sldMkLst>
          <pc:docMk/>
          <pc:sldMk cId="2259788486" sldId="297"/>
        </pc:sldMkLst>
        <pc:spChg chg="mod ord">
          <ac:chgData name="Andrew O'Reilly" userId="S::andrew.oreilly@knights.ucf.edu::899c4857-37e9-4cac-b5bf-ccd92e721d34" providerId="AD" clId="Web-{D975E84B-F111-D707-3B76-0545753F8E9E}" dt="2022-09-02T15:15:12.373" v="456"/>
          <ac:spMkLst>
            <pc:docMk/>
            <pc:sldMk cId="2259788486" sldId="297"/>
            <ac:spMk id="2" creationId="{9D0CD7AF-DC7B-F85D-557A-28ED627D338D}"/>
          </ac:spMkLst>
        </pc:spChg>
        <pc:spChg chg="mod ord">
          <ac:chgData name="Andrew O'Reilly" userId="S::andrew.oreilly@knights.ucf.edu::899c4857-37e9-4cac-b5bf-ccd92e721d34" providerId="AD" clId="Web-{D975E84B-F111-D707-3B76-0545753F8E9E}" dt="2022-09-02T15:15:12.373" v="456"/>
          <ac:spMkLst>
            <pc:docMk/>
            <pc:sldMk cId="2259788486" sldId="297"/>
            <ac:spMk id="3" creationId="{49E81CE1-25F7-9E84-FF3A-B629A753C2C3}"/>
          </ac:spMkLst>
        </pc:spChg>
      </pc:sldChg>
      <pc:sldChg chg="modSp new mod modClrScheme chgLayout">
        <pc:chgData name="Andrew O'Reilly" userId="S::andrew.oreilly@knights.ucf.edu::899c4857-37e9-4cac-b5bf-ccd92e721d34" providerId="AD" clId="Web-{D975E84B-F111-D707-3B76-0545753F8E9E}" dt="2022-09-02T15:36:55.337" v="764" actId="14100"/>
        <pc:sldMkLst>
          <pc:docMk/>
          <pc:sldMk cId="1557210826" sldId="298"/>
        </pc:sldMkLst>
        <pc:spChg chg="mod ord">
          <ac:chgData name="Andrew O'Reilly" userId="S::andrew.oreilly@knights.ucf.edu::899c4857-37e9-4cac-b5bf-ccd92e721d34" providerId="AD" clId="Web-{D975E84B-F111-D707-3B76-0545753F8E9E}" dt="2022-09-02T15:36:55.337" v="764" actId="14100"/>
          <ac:spMkLst>
            <pc:docMk/>
            <pc:sldMk cId="1557210826" sldId="298"/>
            <ac:spMk id="2" creationId="{82CD6F8E-8A0F-1FAA-426A-CB85E59EE935}"/>
          </ac:spMkLst>
        </pc:spChg>
        <pc:spChg chg="mod ord">
          <ac:chgData name="Andrew O'Reilly" userId="S::andrew.oreilly@knights.ucf.edu::899c4857-37e9-4cac-b5bf-ccd92e721d34" providerId="AD" clId="Web-{D975E84B-F111-D707-3B76-0545753F8E9E}" dt="2022-09-02T15:15:28.748" v="457"/>
          <ac:spMkLst>
            <pc:docMk/>
            <pc:sldMk cId="1557210826" sldId="298"/>
            <ac:spMk id="3" creationId="{F4A8E3AD-C18B-BA22-406F-ECC0E38DE717}"/>
          </ac:spMkLst>
        </pc:spChg>
      </pc:sldChg>
      <pc:sldChg chg="new del">
        <pc:chgData name="Andrew O'Reilly" userId="S::andrew.oreilly@knights.ucf.edu::899c4857-37e9-4cac-b5bf-ccd92e721d34" providerId="AD" clId="Web-{D975E84B-F111-D707-3B76-0545753F8E9E}" dt="2022-09-02T14:45:59.253" v="215"/>
        <pc:sldMkLst>
          <pc:docMk/>
          <pc:sldMk cId="208404759" sldId="299"/>
        </pc:sldMkLst>
      </pc:sldChg>
      <pc:sldChg chg="modSp add mod replId modClrScheme chgLayout">
        <pc:chgData name="Andrew O'Reilly" userId="S::andrew.oreilly@knights.ucf.edu::899c4857-37e9-4cac-b5bf-ccd92e721d34" providerId="AD" clId="Web-{D975E84B-F111-D707-3B76-0545753F8E9E}" dt="2022-09-02T14:58:03.542" v="410"/>
        <pc:sldMkLst>
          <pc:docMk/>
          <pc:sldMk cId="2388737043" sldId="299"/>
        </pc:sldMkLst>
        <pc:spChg chg="mod ord">
          <ac:chgData name="Andrew O'Reilly" userId="S::andrew.oreilly@knights.ucf.edu::899c4857-37e9-4cac-b5bf-ccd92e721d34" providerId="AD" clId="Web-{D975E84B-F111-D707-3B76-0545753F8E9E}" dt="2022-09-02T14:58:03.542" v="410"/>
          <ac:spMkLst>
            <pc:docMk/>
            <pc:sldMk cId="2388737043" sldId="299"/>
            <ac:spMk id="2" creationId="{20C77AE7-C2DC-481A-4D35-5D9BDD7F4481}"/>
          </ac:spMkLst>
        </pc:spChg>
        <pc:spChg chg="mod ord">
          <ac:chgData name="Andrew O'Reilly" userId="S::andrew.oreilly@knights.ucf.edu::899c4857-37e9-4cac-b5bf-ccd92e721d34" providerId="AD" clId="Web-{D975E84B-F111-D707-3B76-0545753F8E9E}" dt="2022-09-02T14:58:03.542" v="410"/>
          <ac:spMkLst>
            <pc:docMk/>
            <pc:sldMk cId="2388737043" sldId="299"/>
            <ac:spMk id="3" creationId="{395EF6AE-CEBE-6F5F-C69F-4FF057715B6D}"/>
          </ac:spMkLst>
        </pc:spChg>
      </pc:sldChg>
      <pc:sldChg chg="modSp new mod modClrScheme chgLayout">
        <pc:chgData name="Andrew O'Reilly" userId="S::andrew.oreilly@knights.ucf.edu::899c4857-37e9-4cac-b5bf-ccd92e721d34" providerId="AD" clId="Web-{D975E84B-F111-D707-3B76-0545753F8E9E}" dt="2022-09-02T15:15:43.030" v="458"/>
        <pc:sldMkLst>
          <pc:docMk/>
          <pc:sldMk cId="1942338548" sldId="300"/>
        </pc:sldMkLst>
        <pc:spChg chg="mod ord">
          <ac:chgData name="Andrew O'Reilly" userId="S::andrew.oreilly@knights.ucf.edu::899c4857-37e9-4cac-b5bf-ccd92e721d34" providerId="AD" clId="Web-{D975E84B-F111-D707-3B76-0545753F8E9E}" dt="2022-09-02T15:15:43.030" v="458"/>
          <ac:spMkLst>
            <pc:docMk/>
            <pc:sldMk cId="1942338548" sldId="300"/>
            <ac:spMk id="2" creationId="{16DCD368-0720-BD71-A25C-AFEEB329FE57}"/>
          </ac:spMkLst>
        </pc:spChg>
        <pc:spChg chg="mod ord">
          <ac:chgData name="Andrew O'Reilly" userId="S::andrew.oreilly@knights.ucf.edu::899c4857-37e9-4cac-b5bf-ccd92e721d34" providerId="AD" clId="Web-{D975E84B-F111-D707-3B76-0545753F8E9E}" dt="2022-09-02T15:15:43.030" v="458"/>
          <ac:spMkLst>
            <pc:docMk/>
            <pc:sldMk cId="1942338548" sldId="300"/>
            <ac:spMk id="3" creationId="{9E4B5C00-C1CC-4815-DE4C-168826E7C167}"/>
          </ac:spMkLst>
        </pc:spChg>
      </pc:sldChg>
      <pc:sldChg chg="modSp new mod modClrScheme chgLayout">
        <pc:chgData name="Andrew O'Reilly" userId="S::andrew.oreilly@knights.ucf.edu::899c4857-37e9-4cac-b5bf-ccd92e721d34" providerId="AD" clId="Web-{D975E84B-F111-D707-3B76-0545753F8E9E}" dt="2022-09-02T15:15:58.109" v="461"/>
        <pc:sldMkLst>
          <pc:docMk/>
          <pc:sldMk cId="1466438473" sldId="301"/>
        </pc:sldMkLst>
        <pc:spChg chg="mod ord">
          <ac:chgData name="Andrew O'Reilly" userId="S::andrew.oreilly@knights.ucf.edu::899c4857-37e9-4cac-b5bf-ccd92e721d34" providerId="AD" clId="Web-{D975E84B-F111-D707-3B76-0545753F8E9E}" dt="2022-09-02T15:15:58.109" v="461"/>
          <ac:spMkLst>
            <pc:docMk/>
            <pc:sldMk cId="1466438473" sldId="301"/>
            <ac:spMk id="2" creationId="{23971140-0485-8528-9316-E364FECFB9E2}"/>
          </ac:spMkLst>
        </pc:spChg>
        <pc:spChg chg="mod ord">
          <ac:chgData name="Andrew O'Reilly" userId="S::andrew.oreilly@knights.ucf.edu::899c4857-37e9-4cac-b5bf-ccd92e721d34" providerId="AD" clId="Web-{D975E84B-F111-D707-3B76-0545753F8E9E}" dt="2022-09-02T15:15:58.109" v="461"/>
          <ac:spMkLst>
            <pc:docMk/>
            <pc:sldMk cId="1466438473" sldId="301"/>
            <ac:spMk id="3" creationId="{7B0D77B2-0475-FC13-2AF9-3A91B38975B6}"/>
          </ac:spMkLst>
        </pc:spChg>
      </pc:sldChg>
      <pc:sldChg chg="modSp new mod modClrScheme chgLayout">
        <pc:chgData name="Andrew O'Reilly" userId="S::andrew.oreilly@knights.ucf.edu::899c4857-37e9-4cac-b5bf-ccd92e721d34" providerId="AD" clId="Web-{D975E84B-F111-D707-3B76-0545753F8E9E}" dt="2022-09-02T15:16:03.906" v="462"/>
        <pc:sldMkLst>
          <pc:docMk/>
          <pc:sldMk cId="2650119187" sldId="302"/>
        </pc:sldMkLst>
        <pc:spChg chg="mod ord">
          <ac:chgData name="Andrew O'Reilly" userId="S::andrew.oreilly@knights.ucf.edu::899c4857-37e9-4cac-b5bf-ccd92e721d34" providerId="AD" clId="Web-{D975E84B-F111-D707-3B76-0545753F8E9E}" dt="2022-09-02T15:16:03.906" v="462"/>
          <ac:spMkLst>
            <pc:docMk/>
            <pc:sldMk cId="2650119187" sldId="302"/>
            <ac:spMk id="2" creationId="{7030C0D6-1AF9-346D-8C47-CF7F2E285EE4}"/>
          </ac:spMkLst>
        </pc:spChg>
        <pc:spChg chg="mod ord">
          <ac:chgData name="Andrew O'Reilly" userId="S::andrew.oreilly@knights.ucf.edu::899c4857-37e9-4cac-b5bf-ccd92e721d34" providerId="AD" clId="Web-{D975E84B-F111-D707-3B76-0545753F8E9E}" dt="2022-09-02T15:16:03.906" v="462"/>
          <ac:spMkLst>
            <pc:docMk/>
            <pc:sldMk cId="2650119187" sldId="302"/>
            <ac:spMk id="3" creationId="{8E28F10C-5DEE-BF3B-BE3B-FBE7CBF73E80}"/>
          </ac:spMkLst>
        </pc:spChg>
      </pc:sldChg>
      <pc:sldChg chg="modSp new mod modClrScheme chgLayout">
        <pc:chgData name="Andrew O'Reilly" userId="S::andrew.oreilly@knights.ucf.edu::899c4857-37e9-4cac-b5bf-ccd92e721d34" providerId="AD" clId="Web-{D975E84B-F111-D707-3B76-0545753F8E9E}" dt="2022-09-02T14:58:03.542" v="410"/>
        <pc:sldMkLst>
          <pc:docMk/>
          <pc:sldMk cId="2709280379" sldId="303"/>
        </pc:sldMkLst>
        <pc:spChg chg="mod ord">
          <ac:chgData name="Andrew O'Reilly" userId="S::andrew.oreilly@knights.ucf.edu::899c4857-37e9-4cac-b5bf-ccd92e721d34" providerId="AD" clId="Web-{D975E84B-F111-D707-3B76-0545753F8E9E}" dt="2022-09-02T14:58:03.542" v="410"/>
          <ac:spMkLst>
            <pc:docMk/>
            <pc:sldMk cId="2709280379" sldId="303"/>
            <ac:spMk id="2" creationId="{748E1B84-E2CB-628B-0670-B1B120F51A25}"/>
          </ac:spMkLst>
        </pc:spChg>
        <pc:spChg chg="mod ord">
          <ac:chgData name="Andrew O'Reilly" userId="S::andrew.oreilly@knights.ucf.edu::899c4857-37e9-4cac-b5bf-ccd92e721d34" providerId="AD" clId="Web-{D975E84B-F111-D707-3B76-0545753F8E9E}" dt="2022-09-02T14:58:03.542" v="410"/>
          <ac:spMkLst>
            <pc:docMk/>
            <pc:sldMk cId="2709280379" sldId="303"/>
            <ac:spMk id="3" creationId="{A6433D6A-AC9B-FD4D-B933-5144465FD7BD}"/>
          </ac:spMkLst>
        </pc:spChg>
      </pc:sldChg>
      <pc:sldChg chg="modSp new mod modClrScheme chgLayout">
        <pc:chgData name="Andrew O'Reilly" userId="S::andrew.oreilly@knights.ucf.edu::899c4857-37e9-4cac-b5bf-ccd92e721d34" providerId="AD" clId="Web-{D975E84B-F111-D707-3B76-0545753F8E9E}" dt="2022-09-02T15:16:07.765" v="463"/>
        <pc:sldMkLst>
          <pc:docMk/>
          <pc:sldMk cId="2580988018" sldId="304"/>
        </pc:sldMkLst>
        <pc:spChg chg="mod ord">
          <ac:chgData name="Andrew O'Reilly" userId="S::andrew.oreilly@knights.ucf.edu::899c4857-37e9-4cac-b5bf-ccd92e721d34" providerId="AD" clId="Web-{D975E84B-F111-D707-3B76-0545753F8E9E}" dt="2022-09-02T15:16:07.765" v="463"/>
          <ac:spMkLst>
            <pc:docMk/>
            <pc:sldMk cId="2580988018" sldId="304"/>
            <ac:spMk id="2" creationId="{3D745C19-AC3B-48C6-BD92-8B6D9B752F5B}"/>
          </ac:spMkLst>
        </pc:spChg>
        <pc:spChg chg="mod ord">
          <ac:chgData name="Andrew O'Reilly" userId="S::andrew.oreilly@knights.ucf.edu::899c4857-37e9-4cac-b5bf-ccd92e721d34" providerId="AD" clId="Web-{D975E84B-F111-D707-3B76-0545753F8E9E}" dt="2022-09-02T15:16:07.765" v="463"/>
          <ac:spMkLst>
            <pc:docMk/>
            <pc:sldMk cId="2580988018" sldId="304"/>
            <ac:spMk id="3" creationId="{244F4A52-75BE-4A13-BF5C-DCCA63E955CB}"/>
          </ac:spMkLst>
        </pc:spChg>
      </pc:sldChg>
      <pc:sldChg chg="modSp new">
        <pc:chgData name="Andrew O'Reilly" userId="S::andrew.oreilly@knights.ucf.edu::899c4857-37e9-4cac-b5bf-ccd92e721d34" providerId="AD" clId="Web-{D975E84B-F111-D707-3B76-0545753F8E9E}" dt="2022-09-02T15:10:33.286" v="439" actId="20577"/>
        <pc:sldMkLst>
          <pc:docMk/>
          <pc:sldMk cId="2494941763" sldId="305"/>
        </pc:sldMkLst>
        <pc:spChg chg="mod">
          <ac:chgData name="Andrew O'Reilly" userId="S::andrew.oreilly@knights.ucf.edu::899c4857-37e9-4cac-b5bf-ccd92e721d34" providerId="AD" clId="Web-{D975E84B-F111-D707-3B76-0545753F8E9E}" dt="2022-09-02T15:10:33.286" v="439" actId="20577"/>
          <ac:spMkLst>
            <pc:docMk/>
            <pc:sldMk cId="2494941763" sldId="305"/>
            <ac:spMk id="2" creationId="{9EB31CA8-F95D-E2CF-7291-4854684B8AF8}"/>
          </ac:spMkLst>
        </pc:spChg>
      </pc:sldChg>
      <pc:sldChg chg="new del">
        <pc:chgData name="Andrew O'Reilly" userId="S::andrew.oreilly@knights.ucf.edu::899c4857-37e9-4cac-b5bf-ccd92e721d34" providerId="AD" clId="Web-{D975E84B-F111-D707-3B76-0545753F8E9E}" dt="2022-09-02T15:15:52.452" v="460"/>
        <pc:sldMkLst>
          <pc:docMk/>
          <pc:sldMk cId="1445271694" sldId="306"/>
        </pc:sldMkLst>
      </pc:sldChg>
      <pc:sldMasterChg chg="del delSldLayout">
        <pc:chgData name="Andrew O'Reilly" userId="S::andrew.oreilly@knights.ucf.edu::899c4857-37e9-4cac-b5bf-ccd92e721d34" providerId="AD" clId="Web-{D975E84B-F111-D707-3B76-0545753F8E9E}" dt="2022-09-02T14:52:36.828" v="402"/>
        <pc:sldMasterMkLst>
          <pc:docMk/>
          <pc:sldMasterMk cId="63935234" sldId="2147483648"/>
        </pc:sldMasterMkLst>
        <pc:sldLayoutChg chg="del">
          <pc:chgData name="Andrew O'Reilly" userId="S::andrew.oreilly@knights.ucf.edu::899c4857-37e9-4cac-b5bf-ccd92e721d34" providerId="AD" clId="Web-{D975E84B-F111-D707-3B76-0545753F8E9E}" dt="2022-09-02T14:52:36.828" v="402"/>
          <pc:sldLayoutMkLst>
            <pc:docMk/>
            <pc:sldMasterMk cId="63935234" sldId="2147483648"/>
            <pc:sldLayoutMk cId="1402758845" sldId="2147483649"/>
          </pc:sldLayoutMkLst>
        </pc:sldLayoutChg>
        <pc:sldLayoutChg chg="del">
          <pc:chgData name="Andrew O'Reilly" userId="S::andrew.oreilly@knights.ucf.edu::899c4857-37e9-4cac-b5bf-ccd92e721d34" providerId="AD" clId="Web-{D975E84B-F111-D707-3B76-0545753F8E9E}" dt="2022-09-02T14:52:36.828" v="402"/>
          <pc:sldLayoutMkLst>
            <pc:docMk/>
            <pc:sldMasterMk cId="63935234" sldId="2147483648"/>
            <pc:sldLayoutMk cId="1708813102" sldId="2147483650"/>
          </pc:sldLayoutMkLst>
        </pc:sldLayoutChg>
        <pc:sldLayoutChg chg="del">
          <pc:chgData name="Andrew O'Reilly" userId="S::andrew.oreilly@knights.ucf.edu::899c4857-37e9-4cac-b5bf-ccd92e721d34" providerId="AD" clId="Web-{D975E84B-F111-D707-3B76-0545753F8E9E}" dt="2022-09-02T14:52:36.828" v="402"/>
          <pc:sldLayoutMkLst>
            <pc:docMk/>
            <pc:sldMasterMk cId="63935234" sldId="2147483648"/>
            <pc:sldLayoutMk cId="2130777621" sldId="2147483651"/>
          </pc:sldLayoutMkLst>
        </pc:sldLayoutChg>
        <pc:sldLayoutChg chg="del">
          <pc:chgData name="Andrew O'Reilly" userId="S::andrew.oreilly@knights.ucf.edu::899c4857-37e9-4cac-b5bf-ccd92e721d34" providerId="AD" clId="Web-{D975E84B-F111-D707-3B76-0545753F8E9E}" dt="2022-09-02T14:52:36.828" v="402"/>
          <pc:sldLayoutMkLst>
            <pc:docMk/>
            <pc:sldMasterMk cId="63935234" sldId="2147483648"/>
            <pc:sldLayoutMk cId="841790012" sldId="2147483652"/>
          </pc:sldLayoutMkLst>
        </pc:sldLayoutChg>
        <pc:sldLayoutChg chg="del">
          <pc:chgData name="Andrew O'Reilly" userId="S::andrew.oreilly@knights.ucf.edu::899c4857-37e9-4cac-b5bf-ccd92e721d34" providerId="AD" clId="Web-{D975E84B-F111-D707-3B76-0545753F8E9E}" dt="2022-09-02T14:52:36.828" v="402"/>
          <pc:sldLayoutMkLst>
            <pc:docMk/>
            <pc:sldMasterMk cId="63935234" sldId="2147483648"/>
            <pc:sldLayoutMk cId="1755856731" sldId="2147483653"/>
          </pc:sldLayoutMkLst>
        </pc:sldLayoutChg>
        <pc:sldLayoutChg chg="del">
          <pc:chgData name="Andrew O'Reilly" userId="S::andrew.oreilly@knights.ucf.edu::899c4857-37e9-4cac-b5bf-ccd92e721d34" providerId="AD" clId="Web-{D975E84B-F111-D707-3B76-0545753F8E9E}" dt="2022-09-02T14:52:36.828" v="402"/>
          <pc:sldLayoutMkLst>
            <pc:docMk/>
            <pc:sldMasterMk cId="63935234" sldId="2147483648"/>
            <pc:sldLayoutMk cId="678423891" sldId="2147483654"/>
          </pc:sldLayoutMkLst>
        </pc:sldLayoutChg>
        <pc:sldLayoutChg chg="del">
          <pc:chgData name="Andrew O'Reilly" userId="S::andrew.oreilly@knights.ucf.edu::899c4857-37e9-4cac-b5bf-ccd92e721d34" providerId="AD" clId="Web-{D975E84B-F111-D707-3B76-0545753F8E9E}" dt="2022-09-02T14:52:36.828" v="402"/>
          <pc:sldLayoutMkLst>
            <pc:docMk/>
            <pc:sldMasterMk cId="63935234" sldId="2147483648"/>
            <pc:sldLayoutMk cId="2929515997" sldId="2147483655"/>
          </pc:sldLayoutMkLst>
        </pc:sldLayoutChg>
        <pc:sldLayoutChg chg="del">
          <pc:chgData name="Andrew O'Reilly" userId="S::andrew.oreilly@knights.ucf.edu::899c4857-37e9-4cac-b5bf-ccd92e721d34" providerId="AD" clId="Web-{D975E84B-F111-D707-3B76-0545753F8E9E}" dt="2022-09-02T14:52:36.828" v="402"/>
          <pc:sldLayoutMkLst>
            <pc:docMk/>
            <pc:sldMasterMk cId="63935234" sldId="2147483648"/>
            <pc:sldLayoutMk cId="1343575647" sldId="2147483656"/>
          </pc:sldLayoutMkLst>
        </pc:sldLayoutChg>
        <pc:sldLayoutChg chg="del">
          <pc:chgData name="Andrew O'Reilly" userId="S::andrew.oreilly@knights.ucf.edu::899c4857-37e9-4cac-b5bf-ccd92e721d34" providerId="AD" clId="Web-{D975E84B-F111-D707-3B76-0545753F8E9E}" dt="2022-09-02T14:52:36.828" v="402"/>
          <pc:sldLayoutMkLst>
            <pc:docMk/>
            <pc:sldMasterMk cId="63935234" sldId="2147483648"/>
            <pc:sldLayoutMk cId="2070893907" sldId="2147483657"/>
          </pc:sldLayoutMkLst>
        </pc:sldLayoutChg>
        <pc:sldLayoutChg chg="del">
          <pc:chgData name="Andrew O'Reilly" userId="S::andrew.oreilly@knights.ucf.edu::899c4857-37e9-4cac-b5bf-ccd92e721d34" providerId="AD" clId="Web-{D975E84B-F111-D707-3B76-0545753F8E9E}" dt="2022-09-02T14:52:36.828" v="402"/>
          <pc:sldLayoutMkLst>
            <pc:docMk/>
            <pc:sldMasterMk cId="63935234" sldId="2147483648"/>
            <pc:sldLayoutMk cId="2243685841" sldId="2147483658"/>
          </pc:sldLayoutMkLst>
        </pc:sldLayoutChg>
        <pc:sldLayoutChg chg="del">
          <pc:chgData name="Andrew O'Reilly" userId="S::andrew.oreilly@knights.ucf.edu::899c4857-37e9-4cac-b5bf-ccd92e721d34" providerId="AD" clId="Web-{D975E84B-F111-D707-3B76-0545753F8E9E}" dt="2022-09-02T14:52:36.828" v="402"/>
          <pc:sldLayoutMkLst>
            <pc:docMk/>
            <pc:sldMasterMk cId="63935234" sldId="2147483648"/>
            <pc:sldLayoutMk cId="1315615194" sldId="2147483659"/>
          </pc:sldLayoutMkLst>
        </pc:sldLayoutChg>
      </pc:sldMasterChg>
      <pc:sldMasterChg chg="add del addSldLayout delSldLayout modSldLayout">
        <pc:chgData name="Andrew O'Reilly" userId="S::andrew.oreilly@knights.ucf.edu::899c4857-37e9-4cac-b5bf-ccd92e721d34" providerId="AD" clId="Web-{D975E84B-F111-D707-3B76-0545753F8E9E}" dt="2022-09-02T14:56:31.430" v="403"/>
        <pc:sldMasterMkLst>
          <pc:docMk/>
          <pc:sldMasterMk cId="4015141578" sldId="2147483660"/>
        </pc:sldMasterMkLst>
        <pc:sldLayoutChg chg="add del mod replId">
          <pc:chgData name="Andrew O'Reilly" userId="S::andrew.oreilly@knights.ucf.edu::899c4857-37e9-4cac-b5bf-ccd92e721d34" providerId="AD" clId="Web-{D975E84B-F111-D707-3B76-0545753F8E9E}" dt="2022-09-02T14:56:31.430" v="403"/>
          <pc:sldLayoutMkLst>
            <pc:docMk/>
            <pc:sldMasterMk cId="4015141578" sldId="2147483660"/>
            <pc:sldLayoutMk cId="2965429047" sldId="2147483661"/>
          </pc:sldLayoutMkLst>
        </pc:sldLayoutChg>
        <pc:sldLayoutChg chg="add del mod replId">
          <pc:chgData name="Andrew O'Reilly" userId="S::andrew.oreilly@knights.ucf.edu::899c4857-37e9-4cac-b5bf-ccd92e721d34" providerId="AD" clId="Web-{D975E84B-F111-D707-3B76-0545753F8E9E}" dt="2022-09-02T14:56:31.430" v="403"/>
          <pc:sldLayoutMkLst>
            <pc:docMk/>
            <pc:sldMasterMk cId="4015141578" sldId="2147483660"/>
            <pc:sldLayoutMk cId="3880136584" sldId="2147483662"/>
          </pc:sldLayoutMkLst>
        </pc:sldLayoutChg>
        <pc:sldLayoutChg chg="add del mod replId">
          <pc:chgData name="Andrew O'Reilly" userId="S::andrew.oreilly@knights.ucf.edu::899c4857-37e9-4cac-b5bf-ccd92e721d34" providerId="AD" clId="Web-{D975E84B-F111-D707-3B76-0545753F8E9E}" dt="2022-09-02T14:56:31.430" v="403"/>
          <pc:sldLayoutMkLst>
            <pc:docMk/>
            <pc:sldMasterMk cId="4015141578" sldId="2147483660"/>
            <pc:sldLayoutMk cId="1527536409" sldId="2147483663"/>
          </pc:sldLayoutMkLst>
        </pc:sldLayoutChg>
        <pc:sldLayoutChg chg="add del mod replId">
          <pc:chgData name="Andrew O'Reilly" userId="S::andrew.oreilly@knights.ucf.edu::899c4857-37e9-4cac-b5bf-ccd92e721d34" providerId="AD" clId="Web-{D975E84B-F111-D707-3B76-0545753F8E9E}" dt="2022-09-02T14:56:31.430" v="403"/>
          <pc:sldLayoutMkLst>
            <pc:docMk/>
            <pc:sldMasterMk cId="4015141578" sldId="2147483660"/>
            <pc:sldLayoutMk cId="1710430844" sldId="2147483664"/>
          </pc:sldLayoutMkLst>
        </pc:sldLayoutChg>
        <pc:sldLayoutChg chg="add del mod replId">
          <pc:chgData name="Andrew O'Reilly" userId="S::andrew.oreilly@knights.ucf.edu::899c4857-37e9-4cac-b5bf-ccd92e721d34" providerId="AD" clId="Web-{D975E84B-F111-D707-3B76-0545753F8E9E}" dt="2022-09-02T14:56:31.430" v="403"/>
          <pc:sldLayoutMkLst>
            <pc:docMk/>
            <pc:sldMasterMk cId="4015141578" sldId="2147483660"/>
            <pc:sldLayoutMk cId="1884766313" sldId="2147483665"/>
          </pc:sldLayoutMkLst>
        </pc:sldLayoutChg>
        <pc:sldLayoutChg chg="add del mod replId">
          <pc:chgData name="Andrew O'Reilly" userId="S::andrew.oreilly@knights.ucf.edu::899c4857-37e9-4cac-b5bf-ccd92e721d34" providerId="AD" clId="Web-{D975E84B-F111-D707-3B76-0545753F8E9E}" dt="2022-09-02T14:56:31.430" v="403"/>
          <pc:sldLayoutMkLst>
            <pc:docMk/>
            <pc:sldMasterMk cId="4015141578" sldId="2147483660"/>
            <pc:sldLayoutMk cId="3689727683" sldId="2147483666"/>
          </pc:sldLayoutMkLst>
        </pc:sldLayoutChg>
        <pc:sldLayoutChg chg="add del mod replId">
          <pc:chgData name="Andrew O'Reilly" userId="S::andrew.oreilly@knights.ucf.edu::899c4857-37e9-4cac-b5bf-ccd92e721d34" providerId="AD" clId="Web-{D975E84B-F111-D707-3B76-0545753F8E9E}" dt="2022-09-02T14:56:31.430" v="403"/>
          <pc:sldLayoutMkLst>
            <pc:docMk/>
            <pc:sldMasterMk cId="4015141578" sldId="2147483660"/>
            <pc:sldLayoutMk cId="3617331557" sldId="2147483667"/>
          </pc:sldLayoutMkLst>
        </pc:sldLayoutChg>
        <pc:sldLayoutChg chg="add del mod replId">
          <pc:chgData name="Andrew O'Reilly" userId="S::andrew.oreilly@knights.ucf.edu::899c4857-37e9-4cac-b5bf-ccd92e721d34" providerId="AD" clId="Web-{D975E84B-F111-D707-3B76-0545753F8E9E}" dt="2022-09-02T14:56:31.430" v="403"/>
          <pc:sldLayoutMkLst>
            <pc:docMk/>
            <pc:sldMasterMk cId="4015141578" sldId="2147483660"/>
            <pc:sldLayoutMk cId="125716605" sldId="2147483668"/>
          </pc:sldLayoutMkLst>
        </pc:sldLayoutChg>
        <pc:sldLayoutChg chg="add del mod replId">
          <pc:chgData name="Andrew O'Reilly" userId="S::andrew.oreilly@knights.ucf.edu::899c4857-37e9-4cac-b5bf-ccd92e721d34" providerId="AD" clId="Web-{D975E84B-F111-D707-3B76-0545753F8E9E}" dt="2022-09-02T14:56:31.430" v="403"/>
          <pc:sldLayoutMkLst>
            <pc:docMk/>
            <pc:sldMasterMk cId="4015141578" sldId="2147483660"/>
            <pc:sldLayoutMk cId="1845124723" sldId="2147483669"/>
          </pc:sldLayoutMkLst>
        </pc:sldLayoutChg>
        <pc:sldLayoutChg chg="add del mod replId">
          <pc:chgData name="Andrew O'Reilly" userId="S::andrew.oreilly@knights.ucf.edu::899c4857-37e9-4cac-b5bf-ccd92e721d34" providerId="AD" clId="Web-{D975E84B-F111-D707-3B76-0545753F8E9E}" dt="2022-09-02T14:56:31.430" v="403"/>
          <pc:sldLayoutMkLst>
            <pc:docMk/>
            <pc:sldMasterMk cId="4015141578" sldId="2147483660"/>
            <pc:sldLayoutMk cId="3545072395" sldId="2147483670"/>
          </pc:sldLayoutMkLst>
        </pc:sldLayoutChg>
        <pc:sldLayoutChg chg="add del mod replId">
          <pc:chgData name="Andrew O'Reilly" userId="S::andrew.oreilly@knights.ucf.edu::899c4857-37e9-4cac-b5bf-ccd92e721d34" providerId="AD" clId="Web-{D975E84B-F111-D707-3B76-0545753F8E9E}" dt="2022-09-02T14:56:31.430" v="403"/>
          <pc:sldLayoutMkLst>
            <pc:docMk/>
            <pc:sldMasterMk cId="4015141578" sldId="2147483660"/>
            <pc:sldLayoutMk cId="2016534823" sldId="2147483671"/>
          </pc:sldLayoutMkLst>
        </pc:sldLayoutChg>
        <pc:sldLayoutChg chg="add del mod replId">
          <pc:chgData name="Andrew O'Reilly" userId="S::andrew.oreilly@knights.ucf.edu::899c4857-37e9-4cac-b5bf-ccd92e721d34" providerId="AD" clId="Web-{D975E84B-F111-D707-3B76-0545753F8E9E}" dt="2022-09-02T14:56:31.430" v="403"/>
          <pc:sldLayoutMkLst>
            <pc:docMk/>
            <pc:sldMasterMk cId="4015141578" sldId="2147483660"/>
            <pc:sldLayoutMk cId="450218249" sldId="2147483672"/>
          </pc:sldLayoutMkLst>
        </pc:sldLayoutChg>
        <pc:sldLayoutChg chg="add del mod replId">
          <pc:chgData name="Andrew O'Reilly" userId="S::andrew.oreilly@knights.ucf.edu::899c4857-37e9-4cac-b5bf-ccd92e721d34" providerId="AD" clId="Web-{D975E84B-F111-D707-3B76-0545753F8E9E}" dt="2022-09-02T14:56:31.430" v="403"/>
          <pc:sldLayoutMkLst>
            <pc:docMk/>
            <pc:sldMasterMk cId="4015141578" sldId="2147483660"/>
            <pc:sldLayoutMk cId="2503329977" sldId="2147483673"/>
          </pc:sldLayoutMkLst>
        </pc:sldLayoutChg>
        <pc:sldLayoutChg chg="add del mod replId">
          <pc:chgData name="Andrew O'Reilly" userId="S::andrew.oreilly@knights.ucf.edu::899c4857-37e9-4cac-b5bf-ccd92e721d34" providerId="AD" clId="Web-{D975E84B-F111-D707-3B76-0545753F8E9E}" dt="2022-09-02T14:56:31.430" v="403"/>
          <pc:sldLayoutMkLst>
            <pc:docMk/>
            <pc:sldMasterMk cId="4015141578" sldId="2147483660"/>
            <pc:sldLayoutMk cId="1633194742" sldId="2147483674"/>
          </pc:sldLayoutMkLst>
        </pc:sldLayoutChg>
        <pc:sldLayoutChg chg="add del mod replId">
          <pc:chgData name="Andrew O'Reilly" userId="S::andrew.oreilly@knights.ucf.edu::899c4857-37e9-4cac-b5bf-ccd92e721d34" providerId="AD" clId="Web-{D975E84B-F111-D707-3B76-0545753F8E9E}" dt="2022-09-02T14:56:31.430" v="403"/>
          <pc:sldLayoutMkLst>
            <pc:docMk/>
            <pc:sldMasterMk cId="4015141578" sldId="2147483660"/>
            <pc:sldLayoutMk cId="3760801009" sldId="2147483675"/>
          </pc:sldLayoutMkLst>
        </pc:sldLayoutChg>
        <pc:sldLayoutChg chg="add del mod replId">
          <pc:chgData name="Andrew O'Reilly" userId="S::andrew.oreilly@knights.ucf.edu::899c4857-37e9-4cac-b5bf-ccd92e721d34" providerId="AD" clId="Web-{D975E84B-F111-D707-3B76-0545753F8E9E}" dt="2022-09-02T14:56:31.430" v="403"/>
          <pc:sldLayoutMkLst>
            <pc:docMk/>
            <pc:sldMasterMk cId="4015141578" sldId="2147483660"/>
            <pc:sldLayoutMk cId="2210696195" sldId="2147483676"/>
          </pc:sldLayoutMkLst>
        </pc:sldLayoutChg>
        <pc:sldLayoutChg chg="add del mod replId">
          <pc:chgData name="Andrew O'Reilly" userId="S::andrew.oreilly@knights.ucf.edu::899c4857-37e9-4cac-b5bf-ccd92e721d34" providerId="AD" clId="Web-{D975E84B-F111-D707-3B76-0545753F8E9E}" dt="2022-09-02T14:56:31.430" v="403"/>
          <pc:sldLayoutMkLst>
            <pc:docMk/>
            <pc:sldMasterMk cId="4015141578" sldId="2147483660"/>
            <pc:sldLayoutMk cId="4061418680" sldId="2147483677"/>
          </pc:sldLayoutMkLst>
        </pc:sldLayoutChg>
      </pc:sldMasterChg>
      <pc:sldMasterChg chg="add del addSldLayout delSldLayout modSldLayout">
        <pc:chgData name="Andrew O'Reilly" userId="S::andrew.oreilly@knights.ucf.edu::899c4857-37e9-4cac-b5bf-ccd92e721d34" providerId="AD" clId="Web-{D975E84B-F111-D707-3B76-0545753F8E9E}" dt="2022-09-02T14:56:44.993" v="404"/>
        <pc:sldMasterMkLst>
          <pc:docMk/>
          <pc:sldMasterMk cId="390485612" sldId="2147483678"/>
        </pc:sldMasterMkLst>
        <pc:sldLayoutChg chg="add del mod replId">
          <pc:chgData name="Andrew O'Reilly" userId="S::andrew.oreilly@knights.ucf.edu::899c4857-37e9-4cac-b5bf-ccd92e721d34" providerId="AD" clId="Web-{D975E84B-F111-D707-3B76-0545753F8E9E}" dt="2022-09-02T14:56:44.993" v="404"/>
          <pc:sldLayoutMkLst>
            <pc:docMk/>
            <pc:sldMasterMk cId="390485612" sldId="2147483678"/>
            <pc:sldLayoutMk cId="1133347236" sldId="2147483679"/>
          </pc:sldLayoutMkLst>
        </pc:sldLayoutChg>
        <pc:sldLayoutChg chg="add del mod replId">
          <pc:chgData name="Andrew O'Reilly" userId="S::andrew.oreilly@knights.ucf.edu::899c4857-37e9-4cac-b5bf-ccd92e721d34" providerId="AD" clId="Web-{D975E84B-F111-D707-3B76-0545753F8E9E}" dt="2022-09-02T14:56:44.993" v="404"/>
          <pc:sldLayoutMkLst>
            <pc:docMk/>
            <pc:sldMasterMk cId="390485612" sldId="2147483678"/>
            <pc:sldLayoutMk cId="2846780164" sldId="2147483680"/>
          </pc:sldLayoutMkLst>
        </pc:sldLayoutChg>
        <pc:sldLayoutChg chg="add del mod replId">
          <pc:chgData name="Andrew O'Reilly" userId="S::andrew.oreilly@knights.ucf.edu::899c4857-37e9-4cac-b5bf-ccd92e721d34" providerId="AD" clId="Web-{D975E84B-F111-D707-3B76-0545753F8E9E}" dt="2022-09-02T14:56:44.993" v="404"/>
          <pc:sldLayoutMkLst>
            <pc:docMk/>
            <pc:sldMasterMk cId="390485612" sldId="2147483678"/>
            <pc:sldLayoutMk cId="250948119" sldId="2147483681"/>
          </pc:sldLayoutMkLst>
        </pc:sldLayoutChg>
        <pc:sldLayoutChg chg="add del mod replId">
          <pc:chgData name="Andrew O'Reilly" userId="S::andrew.oreilly@knights.ucf.edu::899c4857-37e9-4cac-b5bf-ccd92e721d34" providerId="AD" clId="Web-{D975E84B-F111-D707-3B76-0545753F8E9E}" dt="2022-09-02T14:56:44.993" v="404"/>
          <pc:sldLayoutMkLst>
            <pc:docMk/>
            <pc:sldMasterMk cId="390485612" sldId="2147483678"/>
            <pc:sldLayoutMk cId="2261450762" sldId="2147483682"/>
          </pc:sldLayoutMkLst>
        </pc:sldLayoutChg>
        <pc:sldLayoutChg chg="add del mod replId">
          <pc:chgData name="Andrew O'Reilly" userId="S::andrew.oreilly@knights.ucf.edu::899c4857-37e9-4cac-b5bf-ccd92e721d34" providerId="AD" clId="Web-{D975E84B-F111-D707-3B76-0545753F8E9E}" dt="2022-09-02T14:56:44.993" v="404"/>
          <pc:sldLayoutMkLst>
            <pc:docMk/>
            <pc:sldMasterMk cId="390485612" sldId="2147483678"/>
            <pc:sldLayoutMk cId="1006981158" sldId="2147483683"/>
          </pc:sldLayoutMkLst>
        </pc:sldLayoutChg>
        <pc:sldLayoutChg chg="add del mod replId">
          <pc:chgData name="Andrew O'Reilly" userId="S::andrew.oreilly@knights.ucf.edu::899c4857-37e9-4cac-b5bf-ccd92e721d34" providerId="AD" clId="Web-{D975E84B-F111-D707-3B76-0545753F8E9E}" dt="2022-09-02T14:56:44.993" v="404"/>
          <pc:sldLayoutMkLst>
            <pc:docMk/>
            <pc:sldMasterMk cId="390485612" sldId="2147483678"/>
            <pc:sldLayoutMk cId="2849681890" sldId="2147483684"/>
          </pc:sldLayoutMkLst>
        </pc:sldLayoutChg>
        <pc:sldLayoutChg chg="add del mod replId">
          <pc:chgData name="Andrew O'Reilly" userId="S::andrew.oreilly@knights.ucf.edu::899c4857-37e9-4cac-b5bf-ccd92e721d34" providerId="AD" clId="Web-{D975E84B-F111-D707-3B76-0545753F8E9E}" dt="2022-09-02T14:56:44.993" v="404"/>
          <pc:sldLayoutMkLst>
            <pc:docMk/>
            <pc:sldMasterMk cId="390485612" sldId="2147483678"/>
            <pc:sldLayoutMk cId="30265958" sldId="2147483685"/>
          </pc:sldLayoutMkLst>
        </pc:sldLayoutChg>
        <pc:sldLayoutChg chg="add del mod replId">
          <pc:chgData name="Andrew O'Reilly" userId="S::andrew.oreilly@knights.ucf.edu::899c4857-37e9-4cac-b5bf-ccd92e721d34" providerId="AD" clId="Web-{D975E84B-F111-D707-3B76-0545753F8E9E}" dt="2022-09-02T14:56:44.993" v="404"/>
          <pc:sldLayoutMkLst>
            <pc:docMk/>
            <pc:sldMasterMk cId="390485612" sldId="2147483678"/>
            <pc:sldLayoutMk cId="917144035" sldId="2147483686"/>
          </pc:sldLayoutMkLst>
        </pc:sldLayoutChg>
        <pc:sldLayoutChg chg="add del mod replId">
          <pc:chgData name="Andrew O'Reilly" userId="S::andrew.oreilly@knights.ucf.edu::899c4857-37e9-4cac-b5bf-ccd92e721d34" providerId="AD" clId="Web-{D975E84B-F111-D707-3B76-0545753F8E9E}" dt="2022-09-02T14:56:44.993" v="404"/>
          <pc:sldLayoutMkLst>
            <pc:docMk/>
            <pc:sldMasterMk cId="390485612" sldId="2147483678"/>
            <pc:sldLayoutMk cId="3991968462" sldId="2147483687"/>
          </pc:sldLayoutMkLst>
        </pc:sldLayoutChg>
        <pc:sldLayoutChg chg="add del mod replId">
          <pc:chgData name="Andrew O'Reilly" userId="S::andrew.oreilly@knights.ucf.edu::899c4857-37e9-4cac-b5bf-ccd92e721d34" providerId="AD" clId="Web-{D975E84B-F111-D707-3B76-0545753F8E9E}" dt="2022-09-02T14:56:44.993" v="404"/>
          <pc:sldLayoutMkLst>
            <pc:docMk/>
            <pc:sldMasterMk cId="390485612" sldId="2147483678"/>
            <pc:sldLayoutMk cId="4250551644" sldId="2147483688"/>
          </pc:sldLayoutMkLst>
        </pc:sldLayoutChg>
        <pc:sldLayoutChg chg="add del mod replId">
          <pc:chgData name="Andrew O'Reilly" userId="S::andrew.oreilly@knights.ucf.edu::899c4857-37e9-4cac-b5bf-ccd92e721d34" providerId="AD" clId="Web-{D975E84B-F111-D707-3B76-0545753F8E9E}" dt="2022-09-02T14:56:44.993" v="404"/>
          <pc:sldLayoutMkLst>
            <pc:docMk/>
            <pc:sldMasterMk cId="390485612" sldId="2147483678"/>
            <pc:sldLayoutMk cId="307564002" sldId="2147483689"/>
          </pc:sldLayoutMkLst>
        </pc:sldLayoutChg>
      </pc:sldMasterChg>
      <pc:sldMasterChg chg="add del addSldLayout delSldLayout modSldLayout">
        <pc:chgData name="Andrew O'Reilly" userId="S::andrew.oreilly@knights.ucf.edu::899c4857-37e9-4cac-b5bf-ccd92e721d34" providerId="AD" clId="Web-{D975E84B-F111-D707-3B76-0545753F8E9E}" dt="2022-09-02T14:57:37.229" v="408"/>
        <pc:sldMasterMkLst>
          <pc:docMk/>
          <pc:sldMasterMk cId="4024819388" sldId="2147483690"/>
        </pc:sldMasterMkLst>
        <pc:sldLayoutChg chg="add del mod replId">
          <pc:chgData name="Andrew O'Reilly" userId="S::andrew.oreilly@knights.ucf.edu::899c4857-37e9-4cac-b5bf-ccd92e721d34" providerId="AD" clId="Web-{D975E84B-F111-D707-3B76-0545753F8E9E}" dt="2022-09-02T14:57:37.229" v="408"/>
          <pc:sldLayoutMkLst>
            <pc:docMk/>
            <pc:sldMasterMk cId="4024819388" sldId="2147483690"/>
            <pc:sldLayoutMk cId="155461039" sldId="2147483691"/>
          </pc:sldLayoutMkLst>
        </pc:sldLayoutChg>
        <pc:sldLayoutChg chg="add del mod replId">
          <pc:chgData name="Andrew O'Reilly" userId="S::andrew.oreilly@knights.ucf.edu::899c4857-37e9-4cac-b5bf-ccd92e721d34" providerId="AD" clId="Web-{D975E84B-F111-D707-3B76-0545753F8E9E}" dt="2022-09-02T14:57:37.229" v="408"/>
          <pc:sldLayoutMkLst>
            <pc:docMk/>
            <pc:sldMasterMk cId="4024819388" sldId="2147483690"/>
            <pc:sldLayoutMk cId="4173447532" sldId="2147483692"/>
          </pc:sldLayoutMkLst>
        </pc:sldLayoutChg>
        <pc:sldLayoutChg chg="add del mod replId">
          <pc:chgData name="Andrew O'Reilly" userId="S::andrew.oreilly@knights.ucf.edu::899c4857-37e9-4cac-b5bf-ccd92e721d34" providerId="AD" clId="Web-{D975E84B-F111-D707-3B76-0545753F8E9E}" dt="2022-09-02T14:57:37.229" v="408"/>
          <pc:sldLayoutMkLst>
            <pc:docMk/>
            <pc:sldMasterMk cId="4024819388" sldId="2147483690"/>
            <pc:sldLayoutMk cId="624168281" sldId="2147483693"/>
          </pc:sldLayoutMkLst>
        </pc:sldLayoutChg>
        <pc:sldLayoutChg chg="add del mod replId">
          <pc:chgData name="Andrew O'Reilly" userId="S::andrew.oreilly@knights.ucf.edu::899c4857-37e9-4cac-b5bf-ccd92e721d34" providerId="AD" clId="Web-{D975E84B-F111-D707-3B76-0545753F8E9E}" dt="2022-09-02T14:57:37.229" v="408"/>
          <pc:sldLayoutMkLst>
            <pc:docMk/>
            <pc:sldMasterMk cId="4024819388" sldId="2147483690"/>
            <pc:sldLayoutMk cId="2130652747" sldId="2147483694"/>
          </pc:sldLayoutMkLst>
        </pc:sldLayoutChg>
        <pc:sldLayoutChg chg="add del mod replId">
          <pc:chgData name="Andrew O'Reilly" userId="S::andrew.oreilly@knights.ucf.edu::899c4857-37e9-4cac-b5bf-ccd92e721d34" providerId="AD" clId="Web-{D975E84B-F111-D707-3B76-0545753F8E9E}" dt="2022-09-02T14:57:37.229" v="408"/>
          <pc:sldLayoutMkLst>
            <pc:docMk/>
            <pc:sldMasterMk cId="4024819388" sldId="2147483690"/>
            <pc:sldLayoutMk cId="1190028694" sldId="2147483695"/>
          </pc:sldLayoutMkLst>
        </pc:sldLayoutChg>
        <pc:sldLayoutChg chg="add del mod replId">
          <pc:chgData name="Andrew O'Reilly" userId="S::andrew.oreilly@knights.ucf.edu::899c4857-37e9-4cac-b5bf-ccd92e721d34" providerId="AD" clId="Web-{D975E84B-F111-D707-3B76-0545753F8E9E}" dt="2022-09-02T14:57:37.229" v="408"/>
          <pc:sldLayoutMkLst>
            <pc:docMk/>
            <pc:sldMasterMk cId="4024819388" sldId="2147483690"/>
            <pc:sldLayoutMk cId="40611923" sldId="2147483696"/>
          </pc:sldLayoutMkLst>
        </pc:sldLayoutChg>
        <pc:sldLayoutChg chg="add del mod replId">
          <pc:chgData name="Andrew O'Reilly" userId="S::andrew.oreilly@knights.ucf.edu::899c4857-37e9-4cac-b5bf-ccd92e721d34" providerId="AD" clId="Web-{D975E84B-F111-D707-3B76-0545753F8E9E}" dt="2022-09-02T14:57:37.229" v="408"/>
          <pc:sldLayoutMkLst>
            <pc:docMk/>
            <pc:sldMasterMk cId="4024819388" sldId="2147483690"/>
            <pc:sldLayoutMk cId="3267675846" sldId="2147483697"/>
          </pc:sldLayoutMkLst>
        </pc:sldLayoutChg>
        <pc:sldLayoutChg chg="add del mod replId">
          <pc:chgData name="Andrew O'Reilly" userId="S::andrew.oreilly@knights.ucf.edu::899c4857-37e9-4cac-b5bf-ccd92e721d34" providerId="AD" clId="Web-{D975E84B-F111-D707-3B76-0545753F8E9E}" dt="2022-09-02T14:57:37.229" v="408"/>
          <pc:sldLayoutMkLst>
            <pc:docMk/>
            <pc:sldMasterMk cId="4024819388" sldId="2147483690"/>
            <pc:sldLayoutMk cId="2397996898" sldId="2147483698"/>
          </pc:sldLayoutMkLst>
        </pc:sldLayoutChg>
        <pc:sldLayoutChg chg="add del mod replId">
          <pc:chgData name="Andrew O'Reilly" userId="S::andrew.oreilly@knights.ucf.edu::899c4857-37e9-4cac-b5bf-ccd92e721d34" providerId="AD" clId="Web-{D975E84B-F111-D707-3B76-0545753F8E9E}" dt="2022-09-02T14:57:37.229" v="408"/>
          <pc:sldLayoutMkLst>
            <pc:docMk/>
            <pc:sldMasterMk cId="4024819388" sldId="2147483690"/>
            <pc:sldLayoutMk cId="1182371057" sldId="2147483699"/>
          </pc:sldLayoutMkLst>
        </pc:sldLayoutChg>
        <pc:sldLayoutChg chg="add del mod replId">
          <pc:chgData name="Andrew O'Reilly" userId="S::andrew.oreilly@knights.ucf.edu::899c4857-37e9-4cac-b5bf-ccd92e721d34" providerId="AD" clId="Web-{D975E84B-F111-D707-3B76-0545753F8E9E}" dt="2022-09-02T14:57:37.229" v="408"/>
          <pc:sldLayoutMkLst>
            <pc:docMk/>
            <pc:sldMasterMk cId="4024819388" sldId="2147483690"/>
            <pc:sldLayoutMk cId="1699441951" sldId="2147483700"/>
          </pc:sldLayoutMkLst>
        </pc:sldLayoutChg>
        <pc:sldLayoutChg chg="add del mod replId">
          <pc:chgData name="Andrew O'Reilly" userId="S::andrew.oreilly@knights.ucf.edu::899c4857-37e9-4cac-b5bf-ccd92e721d34" providerId="AD" clId="Web-{D975E84B-F111-D707-3B76-0545753F8E9E}" dt="2022-09-02T14:57:37.229" v="408"/>
          <pc:sldLayoutMkLst>
            <pc:docMk/>
            <pc:sldMasterMk cId="4024819388" sldId="2147483690"/>
            <pc:sldLayoutMk cId="1801088845" sldId="2147483701"/>
          </pc:sldLayoutMkLst>
        </pc:sldLayoutChg>
      </pc:sldMasterChg>
      <pc:sldMasterChg chg="add del addSldLayout delSldLayout modSldLayout">
        <pc:chgData name="Andrew O'Reilly" userId="S::andrew.oreilly@knights.ucf.edu::899c4857-37e9-4cac-b5bf-ccd92e721d34" providerId="AD" clId="Web-{D975E84B-F111-D707-3B76-0545753F8E9E}" dt="2022-09-02T14:57:53.495" v="409"/>
        <pc:sldMasterMkLst>
          <pc:docMk/>
          <pc:sldMasterMk cId="657641365" sldId="2147483702"/>
        </pc:sldMasterMkLst>
        <pc:sldLayoutChg chg="add del mod replId">
          <pc:chgData name="Andrew O'Reilly" userId="S::andrew.oreilly@knights.ucf.edu::899c4857-37e9-4cac-b5bf-ccd92e721d34" providerId="AD" clId="Web-{D975E84B-F111-D707-3B76-0545753F8E9E}" dt="2022-09-02T14:57:53.495" v="409"/>
          <pc:sldLayoutMkLst>
            <pc:docMk/>
            <pc:sldMasterMk cId="657641365" sldId="2147483702"/>
            <pc:sldLayoutMk cId="3781526894" sldId="2147483703"/>
          </pc:sldLayoutMkLst>
        </pc:sldLayoutChg>
        <pc:sldLayoutChg chg="add del mod replId">
          <pc:chgData name="Andrew O'Reilly" userId="S::andrew.oreilly@knights.ucf.edu::899c4857-37e9-4cac-b5bf-ccd92e721d34" providerId="AD" clId="Web-{D975E84B-F111-D707-3B76-0545753F8E9E}" dt="2022-09-02T14:57:53.495" v="409"/>
          <pc:sldLayoutMkLst>
            <pc:docMk/>
            <pc:sldMasterMk cId="657641365" sldId="2147483702"/>
            <pc:sldLayoutMk cId="2629973842" sldId="2147483704"/>
          </pc:sldLayoutMkLst>
        </pc:sldLayoutChg>
        <pc:sldLayoutChg chg="add del mod replId">
          <pc:chgData name="Andrew O'Reilly" userId="S::andrew.oreilly@knights.ucf.edu::899c4857-37e9-4cac-b5bf-ccd92e721d34" providerId="AD" clId="Web-{D975E84B-F111-D707-3B76-0545753F8E9E}" dt="2022-09-02T14:57:53.495" v="409"/>
          <pc:sldLayoutMkLst>
            <pc:docMk/>
            <pc:sldMasterMk cId="657641365" sldId="2147483702"/>
            <pc:sldLayoutMk cId="2855368213" sldId="2147483705"/>
          </pc:sldLayoutMkLst>
        </pc:sldLayoutChg>
        <pc:sldLayoutChg chg="add del mod replId">
          <pc:chgData name="Andrew O'Reilly" userId="S::andrew.oreilly@knights.ucf.edu::899c4857-37e9-4cac-b5bf-ccd92e721d34" providerId="AD" clId="Web-{D975E84B-F111-D707-3B76-0545753F8E9E}" dt="2022-09-02T14:57:53.495" v="409"/>
          <pc:sldLayoutMkLst>
            <pc:docMk/>
            <pc:sldMasterMk cId="657641365" sldId="2147483702"/>
            <pc:sldLayoutMk cId="1596188440" sldId="2147483706"/>
          </pc:sldLayoutMkLst>
        </pc:sldLayoutChg>
        <pc:sldLayoutChg chg="add del mod replId">
          <pc:chgData name="Andrew O'Reilly" userId="S::andrew.oreilly@knights.ucf.edu::899c4857-37e9-4cac-b5bf-ccd92e721d34" providerId="AD" clId="Web-{D975E84B-F111-D707-3B76-0545753F8E9E}" dt="2022-09-02T14:57:53.495" v="409"/>
          <pc:sldLayoutMkLst>
            <pc:docMk/>
            <pc:sldMasterMk cId="657641365" sldId="2147483702"/>
            <pc:sldLayoutMk cId="92251992" sldId="2147483707"/>
          </pc:sldLayoutMkLst>
        </pc:sldLayoutChg>
        <pc:sldLayoutChg chg="add del mod replId">
          <pc:chgData name="Andrew O'Reilly" userId="S::andrew.oreilly@knights.ucf.edu::899c4857-37e9-4cac-b5bf-ccd92e721d34" providerId="AD" clId="Web-{D975E84B-F111-D707-3B76-0545753F8E9E}" dt="2022-09-02T14:57:53.495" v="409"/>
          <pc:sldLayoutMkLst>
            <pc:docMk/>
            <pc:sldMasterMk cId="657641365" sldId="2147483702"/>
            <pc:sldLayoutMk cId="91217626" sldId="2147483708"/>
          </pc:sldLayoutMkLst>
        </pc:sldLayoutChg>
        <pc:sldLayoutChg chg="add del mod replId">
          <pc:chgData name="Andrew O'Reilly" userId="S::andrew.oreilly@knights.ucf.edu::899c4857-37e9-4cac-b5bf-ccd92e721d34" providerId="AD" clId="Web-{D975E84B-F111-D707-3B76-0545753F8E9E}" dt="2022-09-02T14:57:53.495" v="409"/>
          <pc:sldLayoutMkLst>
            <pc:docMk/>
            <pc:sldMasterMk cId="657641365" sldId="2147483702"/>
            <pc:sldLayoutMk cId="547258251" sldId="2147483709"/>
          </pc:sldLayoutMkLst>
        </pc:sldLayoutChg>
        <pc:sldLayoutChg chg="add del mod replId">
          <pc:chgData name="Andrew O'Reilly" userId="S::andrew.oreilly@knights.ucf.edu::899c4857-37e9-4cac-b5bf-ccd92e721d34" providerId="AD" clId="Web-{D975E84B-F111-D707-3B76-0545753F8E9E}" dt="2022-09-02T14:57:53.495" v="409"/>
          <pc:sldLayoutMkLst>
            <pc:docMk/>
            <pc:sldMasterMk cId="657641365" sldId="2147483702"/>
            <pc:sldLayoutMk cId="1542736927" sldId="2147483710"/>
          </pc:sldLayoutMkLst>
        </pc:sldLayoutChg>
        <pc:sldLayoutChg chg="add del mod replId">
          <pc:chgData name="Andrew O'Reilly" userId="S::andrew.oreilly@knights.ucf.edu::899c4857-37e9-4cac-b5bf-ccd92e721d34" providerId="AD" clId="Web-{D975E84B-F111-D707-3B76-0545753F8E9E}" dt="2022-09-02T14:57:53.495" v="409"/>
          <pc:sldLayoutMkLst>
            <pc:docMk/>
            <pc:sldMasterMk cId="657641365" sldId="2147483702"/>
            <pc:sldLayoutMk cId="3581171433" sldId="2147483711"/>
          </pc:sldLayoutMkLst>
        </pc:sldLayoutChg>
        <pc:sldLayoutChg chg="add del mod replId">
          <pc:chgData name="Andrew O'Reilly" userId="S::andrew.oreilly@knights.ucf.edu::899c4857-37e9-4cac-b5bf-ccd92e721d34" providerId="AD" clId="Web-{D975E84B-F111-D707-3B76-0545753F8E9E}" dt="2022-09-02T14:57:53.495" v="409"/>
          <pc:sldLayoutMkLst>
            <pc:docMk/>
            <pc:sldMasterMk cId="657641365" sldId="2147483702"/>
            <pc:sldLayoutMk cId="3831690026" sldId="2147483712"/>
          </pc:sldLayoutMkLst>
        </pc:sldLayoutChg>
        <pc:sldLayoutChg chg="add del mod replId">
          <pc:chgData name="Andrew O'Reilly" userId="S::andrew.oreilly@knights.ucf.edu::899c4857-37e9-4cac-b5bf-ccd92e721d34" providerId="AD" clId="Web-{D975E84B-F111-D707-3B76-0545753F8E9E}" dt="2022-09-02T14:57:53.495" v="409"/>
          <pc:sldLayoutMkLst>
            <pc:docMk/>
            <pc:sldMasterMk cId="657641365" sldId="2147483702"/>
            <pc:sldLayoutMk cId="1045005507" sldId="2147483713"/>
          </pc:sldLayoutMkLst>
        </pc:sldLayoutChg>
      </pc:sldMasterChg>
      <pc:sldMasterChg chg="add del addSldLayout delSldLayout modSldLayout">
        <pc:chgData name="Andrew O'Reilly" userId="S::andrew.oreilly@knights.ucf.edu::899c4857-37e9-4cac-b5bf-ccd92e721d34" providerId="AD" clId="Web-{D975E84B-F111-D707-3B76-0545753F8E9E}" dt="2022-09-02T14:58:03.542" v="410"/>
        <pc:sldMasterMkLst>
          <pc:docMk/>
          <pc:sldMasterMk cId="399638347" sldId="2147483714"/>
        </pc:sldMasterMkLst>
        <pc:sldLayoutChg chg="add del mod replId">
          <pc:chgData name="Andrew O'Reilly" userId="S::andrew.oreilly@knights.ucf.edu::899c4857-37e9-4cac-b5bf-ccd92e721d34" providerId="AD" clId="Web-{D975E84B-F111-D707-3B76-0545753F8E9E}" dt="2022-09-02T14:58:03.542" v="410"/>
          <pc:sldLayoutMkLst>
            <pc:docMk/>
            <pc:sldMasterMk cId="399638347" sldId="2147483714"/>
            <pc:sldLayoutMk cId="2279927565" sldId="2147483715"/>
          </pc:sldLayoutMkLst>
        </pc:sldLayoutChg>
        <pc:sldLayoutChg chg="add del mod replId">
          <pc:chgData name="Andrew O'Reilly" userId="S::andrew.oreilly@knights.ucf.edu::899c4857-37e9-4cac-b5bf-ccd92e721d34" providerId="AD" clId="Web-{D975E84B-F111-D707-3B76-0545753F8E9E}" dt="2022-09-02T14:58:03.542" v="410"/>
          <pc:sldLayoutMkLst>
            <pc:docMk/>
            <pc:sldMasterMk cId="399638347" sldId="2147483714"/>
            <pc:sldLayoutMk cId="1654176624" sldId="2147483716"/>
          </pc:sldLayoutMkLst>
        </pc:sldLayoutChg>
        <pc:sldLayoutChg chg="add del mod replId">
          <pc:chgData name="Andrew O'Reilly" userId="S::andrew.oreilly@knights.ucf.edu::899c4857-37e9-4cac-b5bf-ccd92e721d34" providerId="AD" clId="Web-{D975E84B-F111-D707-3B76-0545753F8E9E}" dt="2022-09-02T14:58:03.542" v="410"/>
          <pc:sldLayoutMkLst>
            <pc:docMk/>
            <pc:sldMasterMk cId="399638347" sldId="2147483714"/>
            <pc:sldLayoutMk cId="840122855" sldId="2147483717"/>
          </pc:sldLayoutMkLst>
        </pc:sldLayoutChg>
        <pc:sldLayoutChg chg="add del mod replId">
          <pc:chgData name="Andrew O'Reilly" userId="S::andrew.oreilly@knights.ucf.edu::899c4857-37e9-4cac-b5bf-ccd92e721d34" providerId="AD" clId="Web-{D975E84B-F111-D707-3B76-0545753F8E9E}" dt="2022-09-02T14:58:03.542" v="410"/>
          <pc:sldLayoutMkLst>
            <pc:docMk/>
            <pc:sldMasterMk cId="399638347" sldId="2147483714"/>
            <pc:sldLayoutMk cId="3884452655" sldId="2147483718"/>
          </pc:sldLayoutMkLst>
        </pc:sldLayoutChg>
        <pc:sldLayoutChg chg="add del mod replId">
          <pc:chgData name="Andrew O'Reilly" userId="S::andrew.oreilly@knights.ucf.edu::899c4857-37e9-4cac-b5bf-ccd92e721d34" providerId="AD" clId="Web-{D975E84B-F111-D707-3B76-0545753F8E9E}" dt="2022-09-02T14:58:03.542" v="410"/>
          <pc:sldLayoutMkLst>
            <pc:docMk/>
            <pc:sldMasterMk cId="399638347" sldId="2147483714"/>
            <pc:sldLayoutMk cId="4006867242" sldId="2147483719"/>
          </pc:sldLayoutMkLst>
        </pc:sldLayoutChg>
        <pc:sldLayoutChg chg="add del mod replId">
          <pc:chgData name="Andrew O'Reilly" userId="S::andrew.oreilly@knights.ucf.edu::899c4857-37e9-4cac-b5bf-ccd92e721d34" providerId="AD" clId="Web-{D975E84B-F111-D707-3B76-0545753F8E9E}" dt="2022-09-02T14:58:03.542" v="410"/>
          <pc:sldLayoutMkLst>
            <pc:docMk/>
            <pc:sldMasterMk cId="399638347" sldId="2147483714"/>
            <pc:sldLayoutMk cId="2025590662" sldId="2147483720"/>
          </pc:sldLayoutMkLst>
        </pc:sldLayoutChg>
        <pc:sldLayoutChg chg="add del mod replId">
          <pc:chgData name="Andrew O'Reilly" userId="S::andrew.oreilly@knights.ucf.edu::899c4857-37e9-4cac-b5bf-ccd92e721d34" providerId="AD" clId="Web-{D975E84B-F111-D707-3B76-0545753F8E9E}" dt="2022-09-02T14:58:03.542" v="410"/>
          <pc:sldLayoutMkLst>
            <pc:docMk/>
            <pc:sldMasterMk cId="399638347" sldId="2147483714"/>
            <pc:sldLayoutMk cId="3999607677" sldId="2147483721"/>
          </pc:sldLayoutMkLst>
        </pc:sldLayoutChg>
        <pc:sldLayoutChg chg="add del mod replId">
          <pc:chgData name="Andrew O'Reilly" userId="S::andrew.oreilly@knights.ucf.edu::899c4857-37e9-4cac-b5bf-ccd92e721d34" providerId="AD" clId="Web-{D975E84B-F111-D707-3B76-0545753F8E9E}" dt="2022-09-02T14:58:03.542" v="410"/>
          <pc:sldLayoutMkLst>
            <pc:docMk/>
            <pc:sldMasterMk cId="399638347" sldId="2147483714"/>
            <pc:sldLayoutMk cId="3537243628" sldId="2147483722"/>
          </pc:sldLayoutMkLst>
        </pc:sldLayoutChg>
        <pc:sldLayoutChg chg="add del mod replId">
          <pc:chgData name="Andrew O'Reilly" userId="S::andrew.oreilly@knights.ucf.edu::899c4857-37e9-4cac-b5bf-ccd92e721d34" providerId="AD" clId="Web-{D975E84B-F111-D707-3B76-0545753F8E9E}" dt="2022-09-02T14:58:03.542" v="410"/>
          <pc:sldLayoutMkLst>
            <pc:docMk/>
            <pc:sldMasterMk cId="399638347" sldId="2147483714"/>
            <pc:sldLayoutMk cId="275147871" sldId="2147483723"/>
          </pc:sldLayoutMkLst>
        </pc:sldLayoutChg>
        <pc:sldLayoutChg chg="add del mod replId">
          <pc:chgData name="Andrew O'Reilly" userId="S::andrew.oreilly@knights.ucf.edu::899c4857-37e9-4cac-b5bf-ccd92e721d34" providerId="AD" clId="Web-{D975E84B-F111-D707-3B76-0545753F8E9E}" dt="2022-09-02T14:58:03.542" v="410"/>
          <pc:sldLayoutMkLst>
            <pc:docMk/>
            <pc:sldMasterMk cId="399638347" sldId="2147483714"/>
            <pc:sldLayoutMk cId="2607266703" sldId="2147483724"/>
          </pc:sldLayoutMkLst>
        </pc:sldLayoutChg>
        <pc:sldLayoutChg chg="add del mod replId">
          <pc:chgData name="Andrew O'Reilly" userId="S::andrew.oreilly@knights.ucf.edu::899c4857-37e9-4cac-b5bf-ccd92e721d34" providerId="AD" clId="Web-{D975E84B-F111-D707-3B76-0545753F8E9E}" dt="2022-09-02T14:58:03.542" v="410"/>
          <pc:sldLayoutMkLst>
            <pc:docMk/>
            <pc:sldMasterMk cId="399638347" sldId="2147483714"/>
            <pc:sldLayoutMk cId="4118053456" sldId="2147483725"/>
          </pc:sldLayoutMkLst>
        </pc:sldLayoutChg>
      </pc:sldMasterChg>
      <pc:sldMasterChg chg="add addSldLayout modSldLayout">
        <pc:chgData name="Andrew O'Reilly" userId="S::andrew.oreilly@knights.ucf.edu::899c4857-37e9-4cac-b5bf-ccd92e721d34" providerId="AD" clId="Web-{D975E84B-F111-D707-3B76-0545753F8E9E}" dt="2022-09-02T14:58:03.542" v="410"/>
        <pc:sldMasterMkLst>
          <pc:docMk/>
          <pc:sldMasterMk cId="2856646335" sldId="2147483726"/>
        </pc:sldMasterMkLst>
        <pc:sldLayoutChg chg="add mod replId">
          <pc:chgData name="Andrew O'Reilly" userId="S::andrew.oreilly@knights.ucf.edu::899c4857-37e9-4cac-b5bf-ccd92e721d34" providerId="AD" clId="Web-{D975E84B-F111-D707-3B76-0545753F8E9E}" dt="2022-09-02T14:58:03.542" v="410"/>
          <pc:sldLayoutMkLst>
            <pc:docMk/>
            <pc:sldMasterMk cId="2856646335" sldId="2147483726"/>
            <pc:sldLayoutMk cId="651160211" sldId="2147483727"/>
          </pc:sldLayoutMkLst>
        </pc:sldLayoutChg>
        <pc:sldLayoutChg chg="add mod replId">
          <pc:chgData name="Andrew O'Reilly" userId="S::andrew.oreilly@knights.ucf.edu::899c4857-37e9-4cac-b5bf-ccd92e721d34" providerId="AD" clId="Web-{D975E84B-F111-D707-3B76-0545753F8E9E}" dt="2022-09-02T14:58:03.542" v="410"/>
          <pc:sldLayoutMkLst>
            <pc:docMk/>
            <pc:sldMasterMk cId="2856646335" sldId="2147483726"/>
            <pc:sldLayoutMk cId="3731318018" sldId="2147483728"/>
          </pc:sldLayoutMkLst>
        </pc:sldLayoutChg>
        <pc:sldLayoutChg chg="add mod replId">
          <pc:chgData name="Andrew O'Reilly" userId="S::andrew.oreilly@knights.ucf.edu::899c4857-37e9-4cac-b5bf-ccd92e721d34" providerId="AD" clId="Web-{D975E84B-F111-D707-3B76-0545753F8E9E}" dt="2022-09-02T14:58:03.542" v="410"/>
          <pc:sldLayoutMkLst>
            <pc:docMk/>
            <pc:sldMasterMk cId="2856646335" sldId="2147483726"/>
            <pc:sldLayoutMk cId="4150963265" sldId="2147483729"/>
          </pc:sldLayoutMkLst>
        </pc:sldLayoutChg>
        <pc:sldLayoutChg chg="add mod replId">
          <pc:chgData name="Andrew O'Reilly" userId="S::andrew.oreilly@knights.ucf.edu::899c4857-37e9-4cac-b5bf-ccd92e721d34" providerId="AD" clId="Web-{D975E84B-F111-D707-3B76-0545753F8E9E}" dt="2022-09-02T14:58:03.542" v="410"/>
          <pc:sldLayoutMkLst>
            <pc:docMk/>
            <pc:sldMasterMk cId="2856646335" sldId="2147483726"/>
            <pc:sldLayoutMk cId="2358447901" sldId="2147483730"/>
          </pc:sldLayoutMkLst>
        </pc:sldLayoutChg>
        <pc:sldLayoutChg chg="add mod replId">
          <pc:chgData name="Andrew O'Reilly" userId="S::andrew.oreilly@knights.ucf.edu::899c4857-37e9-4cac-b5bf-ccd92e721d34" providerId="AD" clId="Web-{D975E84B-F111-D707-3B76-0545753F8E9E}" dt="2022-09-02T14:58:03.542" v="410"/>
          <pc:sldLayoutMkLst>
            <pc:docMk/>
            <pc:sldMasterMk cId="2856646335" sldId="2147483726"/>
            <pc:sldLayoutMk cId="2802869812" sldId="2147483731"/>
          </pc:sldLayoutMkLst>
        </pc:sldLayoutChg>
        <pc:sldLayoutChg chg="add mod replId">
          <pc:chgData name="Andrew O'Reilly" userId="S::andrew.oreilly@knights.ucf.edu::899c4857-37e9-4cac-b5bf-ccd92e721d34" providerId="AD" clId="Web-{D975E84B-F111-D707-3B76-0545753F8E9E}" dt="2022-09-02T14:58:03.542" v="410"/>
          <pc:sldLayoutMkLst>
            <pc:docMk/>
            <pc:sldMasterMk cId="2856646335" sldId="2147483726"/>
            <pc:sldLayoutMk cId="3648579011" sldId="2147483732"/>
          </pc:sldLayoutMkLst>
        </pc:sldLayoutChg>
        <pc:sldLayoutChg chg="add mod replId">
          <pc:chgData name="Andrew O'Reilly" userId="S::andrew.oreilly@knights.ucf.edu::899c4857-37e9-4cac-b5bf-ccd92e721d34" providerId="AD" clId="Web-{D975E84B-F111-D707-3B76-0545753F8E9E}" dt="2022-09-02T14:58:03.542" v="410"/>
          <pc:sldLayoutMkLst>
            <pc:docMk/>
            <pc:sldMasterMk cId="2856646335" sldId="2147483726"/>
            <pc:sldLayoutMk cId="1825328725" sldId="2147483733"/>
          </pc:sldLayoutMkLst>
        </pc:sldLayoutChg>
        <pc:sldLayoutChg chg="add mod replId">
          <pc:chgData name="Andrew O'Reilly" userId="S::andrew.oreilly@knights.ucf.edu::899c4857-37e9-4cac-b5bf-ccd92e721d34" providerId="AD" clId="Web-{D975E84B-F111-D707-3B76-0545753F8E9E}" dt="2022-09-02T14:58:03.542" v="410"/>
          <pc:sldLayoutMkLst>
            <pc:docMk/>
            <pc:sldMasterMk cId="2856646335" sldId="2147483726"/>
            <pc:sldLayoutMk cId="2674978248" sldId="2147483734"/>
          </pc:sldLayoutMkLst>
        </pc:sldLayoutChg>
        <pc:sldLayoutChg chg="add mod replId">
          <pc:chgData name="Andrew O'Reilly" userId="S::andrew.oreilly@knights.ucf.edu::899c4857-37e9-4cac-b5bf-ccd92e721d34" providerId="AD" clId="Web-{D975E84B-F111-D707-3B76-0545753F8E9E}" dt="2022-09-02T14:58:03.542" v="410"/>
          <pc:sldLayoutMkLst>
            <pc:docMk/>
            <pc:sldMasterMk cId="2856646335" sldId="2147483726"/>
            <pc:sldLayoutMk cId="1480649289" sldId="2147483735"/>
          </pc:sldLayoutMkLst>
        </pc:sldLayoutChg>
        <pc:sldLayoutChg chg="add mod replId">
          <pc:chgData name="Andrew O'Reilly" userId="S::andrew.oreilly@knights.ucf.edu::899c4857-37e9-4cac-b5bf-ccd92e721d34" providerId="AD" clId="Web-{D975E84B-F111-D707-3B76-0545753F8E9E}" dt="2022-09-02T14:58:03.542" v="410"/>
          <pc:sldLayoutMkLst>
            <pc:docMk/>
            <pc:sldMasterMk cId="2856646335" sldId="2147483726"/>
            <pc:sldLayoutMk cId="3201256298" sldId="2147483736"/>
          </pc:sldLayoutMkLst>
        </pc:sldLayoutChg>
        <pc:sldLayoutChg chg="add mod replId">
          <pc:chgData name="Andrew O'Reilly" userId="S::andrew.oreilly@knights.ucf.edu::899c4857-37e9-4cac-b5bf-ccd92e721d34" providerId="AD" clId="Web-{D975E84B-F111-D707-3B76-0545753F8E9E}" dt="2022-09-02T14:58:03.542" v="410"/>
          <pc:sldLayoutMkLst>
            <pc:docMk/>
            <pc:sldMasterMk cId="2856646335" sldId="2147483726"/>
            <pc:sldLayoutMk cId="1457021086" sldId="2147483737"/>
          </pc:sldLayoutMkLst>
        </pc:sldLayoutChg>
      </pc:sldMasterChg>
    </pc:docChg>
  </pc:docChgLst>
  <pc:docChgLst>
    <pc:chgData name="Mohamed Faizel" userId="S::mfaizel@knights.ucf.edu::25f35b7b-5e6c-4d69-9ee8-619e5cdd583d" providerId="AD" clId="Web-{F6173E3B-6E48-051E-A607-FACC15EB251A}"/>
    <pc:docChg chg="modSld">
      <pc:chgData name="Mohamed Faizel" userId="S::mfaizel@knights.ucf.edu::25f35b7b-5e6c-4d69-9ee8-619e5cdd583d" providerId="AD" clId="Web-{F6173E3B-6E48-051E-A607-FACC15EB251A}" dt="2022-09-18T21:36:15.794" v="255" actId="20577"/>
      <pc:docMkLst>
        <pc:docMk/>
      </pc:docMkLst>
      <pc:sldChg chg="addSp delSp modSp">
        <pc:chgData name="Mohamed Faizel" userId="S::mfaizel@knights.ucf.edu::25f35b7b-5e6c-4d69-9ee8-619e5cdd583d" providerId="AD" clId="Web-{F6173E3B-6E48-051E-A607-FACC15EB251A}" dt="2022-09-18T21:36:15.794" v="255" actId="20577"/>
        <pc:sldMkLst>
          <pc:docMk/>
          <pc:sldMk cId="4145520566" sldId="263"/>
        </pc:sldMkLst>
        <pc:spChg chg="mod">
          <ac:chgData name="Mohamed Faizel" userId="S::mfaizel@knights.ucf.edu::25f35b7b-5e6c-4d69-9ee8-619e5cdd583d" providerId="AD" clId="Web-{F6173E3B-6E48-051E-A607-FACC15EB251A}" dt="2022-09-18T21:20:51.987" v="142" actId="20577"/>
          <ac:spMkLst>
            <pc:docMk/>
            <pc:sldMk cId="4145520566" sldId="263"/>
            <ac:spMk id="4" creationId="{F3C28F2B-954F-2917-227C-AD976A8AC887}"/>
          </ac:spMkLst>
        </pc:spChg>
        <pc:spChg chg="mod">
          <ac:chgData name="Mohamed Faizel" userId="S::mfaizel@knights.ucf.edu::25f35b7b-5e6c-4d69-9ee8-619e5cdd583d" providerId="AD" clId="Web-{F6173E3B-6E48-051E-A607-FACC15EB251A}" dt="2022-09-18T21:36:15.794" v="255" actId="20577"/>
          <ac:spMkLst>
            <pc:docMk/>
            <pc:sldMk cId="4145520566" sldId="263"/>
            <ac:spMk id="5" creationId="{2165D66F-DDEA-13FF-EF42-58100BFEC9D9}"/>
          </ac:spMkLst>
        </pc:spChg>
        <pc:spChg chg="add del mod">
          <ac:chgData name="Mohamed Faizel" userId="S::mfaizel@knights.ucf.edu::25f35b7b-5e6c-4d69-9ee8-619e5cdd583d" providerId="AD" clId="Web-{F6173E3B-6E48-051E-A607-FACC15EB251A}" dt="2022-09-18T21:23:32.663" v="143"/>
          <ac:spMkLst>
            <pc:docMk/>
            <pc:sldMk cId="4145520566" sldId="263"/>
            <ac:spMk id="6" creationId="{93241A1C-8EEC-1F4E-F47F-279C427E7D0B}"/>
          </ac:spMkLst>
        </pc:spChg>
      </pc:sldChg>
      <pc:sldChg chg="addSp delSp modSp">
        <pc:chgData name="Mohamed Faizel" userId="S::mfaizel@knights.ucf.edu::25f35b7b-5e6c-4d69-9ee8-619e5cdd583d" providerId="AD" clId="Web-{F6173E3B-6E48-051E-A607-FACC15EB251A}" dt="2022-09-18T21:33:06.039" v="208" actId="20577"/>
        <pc:sldMkLst>
          <pc:docMk/>
          <pc:sldMk cId="2980061513" sldId="306"/>
        </pc:sldMkLst>
        <pc:spChg chg="add del mod">
          <ac:chgData name="Mohamed Faizel" userId="S::mfaizel@knights.ucf.edu::25f35b7b-5e6c-4d69-9ee8-619e5cdd583d" providerId="AD" clId="Web-{F6173E3B-6E48-051E-A607-FACC15EB251A}" dt="2022-09-18T21:25:15.963" v="148"/>
          <ac:spMkLst>
            <pc:docMk/>
            <pc:sldMk cId="2980061513" sldId="306"/>
            <ac:spMk id="3" creationId="{FE869856-72D0-800C-F000-45C75D70A7E8}"/>
          </ac:spMkLst>
        </pc:spChg>
        <pc:spChg chg="add mod">
          <ac:chgData name="Mohamed Faizel" userId="S::mfaizel@knights.ucf.edu::25f35b7b-5e6c-4d69-9ee8-619e5cdd583d" providerId="AD" clId="Web-{F6173E3B-6E48-051E-A607-FACC15EB251A}" dt="2022-09-18T21:33:06.039" v="208" actId="20577"/>
          <ac:spMkLst>
            <pc:docMk/>
            <pc:sldMk cId="2980061513" sldId="306"/>
            <ac:spMk id="4" creationId="{3D1D4C68-9425-A2E8-6221-A608901AED81}"/>
          </ac:spMkLst>
        </pc:spChg>
        <pc:spChg chg="mod">
          <ac:chgData name="Mohamed Faizel" userId="S::mfaizel@knights.ucf.edu::25f35b7b-5e6c-4d69-9ee8-619e5cdd583d" providerId="AD" clId="Web-{F6173E3B-6E48-051E-A607-FACC15EB251A}" dt="2022-09-18T21:27:05.934" v="184" actId="20577"/>
          <ac:spMkLst>
            <pc:docMk/>
            <pc:sldMk cId="2980061513" sldId="306"/>
            <ac:spMk id="6" creationId="{E92236F7-1CA8-1707-05D6-852FCABAFF51}"/>
          </ac:spMkLst>
        </pc:spChg>
      </pc:sldChg>
    </pc:docChg>
  </pc:docChgLst>
  <pc:docChgLst>
    <pc:chgData name="Linda Anyosa" userId="56617ff8-b84c-4d9f-a975-752ba4ff68c2" providerId="ADAL" clId="{0A97F394-B12D-DB45-A3B6-EEC4A03A2B9B}"/>
    <pc:docChg chg="undo custSel modSld">
      <pc:chgData name="Linda Anyosa" userId="56617ff8-b84c-4d9f-a975-752ba4ff68c2" providerId="ADAL" clId="{0A97F394-B12D-DB45-A3B6-EEC4A03A2B9B}" dt="2022-09-21T00:47:26.402" v="5652"/>
      <pc:docMkLst>
        <pc:docMk/>
      </pc:docMkLst>
      <pc:sldChg chg="addSp delSp modSp mod modTransition addAnim delAnim modAnim modNotesTx">
        <pc:chgData name="Linda Anyosa" userId="56617ff8-b84c-4d9f-a975-752ba4ff68c2" providerId="ADAL" clId="{0A97F394-B12D-DB45-A3B6-EEC4A03A2B9B}" dt="2022-09-19T01:06:42.441" v="1515" actId="1076"/>
        <pc:sldMkLst>
          <pc:docMk/>
          <pc:sldMk cId="2892316150" sldId="269"/>
        </pc:sldMkLst>
        <pc:spChg chg="mod">
          <ac:chgData name="Linda Anyosa" userId="56617ff8-b84c-4d9f-a975-752ba4ff68c2" providerId="ADAL" clId="{0A97F394-B12D-DB45-A3B6-EEC4A03A2B9B}" dt="2022-09-19T00:47:12.064" v="28" actId="20577"/>
          <ac:spMkLst>
            <pc:docMk/>
            <pc:sldMk cId="2892316150" sldId="269"/>
            <ac:spMk id="2" creationId="{451FA5A8-3A45-19C6-89CE-E016460699CE}"/>
          </ac:spMkLst>
        </pc:spChg>
        <pc:spChg chg="mod">
          <ac:chgData name="Linda Anyosa" userId="56617ff8-b84c-4d9f-a975-752ba4ff68c2" providerId="ADAL" clId="{0A97F394-B12D-DB45-A3B6-EEC4A03A2B9B}" dt="2022-09-19T00:47:14.487" v="29" actId="20577"/>
          <ac:spMkLst>
            <pc:docMk/>
            <pc:sldMk cId="2892316150" sldId="269"/>
            <ac:spMk id="3" creationId="{1FAA66B9-74EA-1FB1-2F94-29E8B154C20E}"/>
          </ac:spMkLst>
        </pc:spChg>
        <pc:picChg chg="add del mod">
          <ac:chgData name="Linda Anyosa" userId="56617ff8-b84c-4d9f-a975-752ba4ff68c2" providerId="ADAL" clId="{0A97F394-B12D-DB45-A3B6-EEC4A03A2B9B}" dt="2022-09-19T00:43:04.515" v="23"/>
          <ac:picMkLst>
            <pc:docMk/>
            <pc:sldMk cId="2892316150" sldId="269"/>
            <ac:picMk id="4" creationId="{FD68CC3A-CB6E-A846-F806-08E21AD7A5FD}"/>
          </ac:picMkLst>
        </pc:picChg>
        <pc:picChg chg="add del mod">
          <ac:chgData name="Linda Anyosa" userId="56617ff8-b84c-4d9f-a975-752ba4ff68c2" providerId="ADAL" clId="{0A97F394-B12D-DB45-A3B6-EEC4A03A2B9B}" dt="2022-09-19T00:45:06.336" v="25"/>
          <ac:picMkLst>
            <pc:docMk/>
            <pc:sldMk cId="2892316150" sldId="269"/>
            <ac:picMk id="6" creationId="{7E8C4244-0BD0-7B38-0287-D4DEBECF8C50}"/>
          </ac:picMkLst>
        </pc:picChg>
        <pc:picChg chg="add del mod">
          <ac:chgData name="Linda Anyosa" userId="56617ff8-b84c-4d9f-a975-752ba4ff68c2" providerId="ADAL" clId="{0A97F394-B12D-DB45-A3B6-EEC4A03A2B9B}" dt="2022-09-19T00:45:54.518" v="27"/>
          <ac:picMkLst>
            <pc:docMk/>
            <pc:sldMk cId="2892316150" sldId="269"/>
            <ac:picMk id="7" creationId="{52324D2A-A3C3-85F7-B147-473980B58206}"/>
          </ac:picMkLst>
        </pc:picChg>
        <pc:picChg chg="mod">
          <ac:chgData name="Linda Anyosa" userId="56617ff8-b84c-4d9f-a975-752ba4ff68c2" providerId="ADAL" clId="{0A97F394-B12D-DB45-A3B6-EEC4A03A2B9B}" dt="2022-09-19T00:38:15.726" v="0" actId="1076"/>
          <ac:picMkLst>
            <pc:docMk/>
            <pc:sldMk cId="2892316150" sldId="269"/>
            <ac:picMk id="8" creationId="{D122AB7B-9847-0AF3-940A-915FC661D35F}"/>
          </ac:picMkLst>
        </pc:picChg>
        <pc:picChg chg="add del mod">
          <ac:chgData name="Linda Anyosa" userId="56617ff8-b84c-4d9f-a975-752ba4ff68c2" providerId="ADAL" clId="{0A97F394-B12D-DB45-A3B6-EEC4A03A2B9B}" dt="2022-09-19T00:50:56.820" v="388"/>
          <ac:picMkLst>
            <pc:docMk/>
            <pc:sldMk cId="2892316150" sldId="269"/>
            <ac:picMk id="10" creationId="{85C74E71-7A41-95DA-DC41-6D1C6AD06DCB}"/>
          </ac:picMkLst>
        </pc:picChg>
        <pc:picChg chg="add del mod">
          <ac:chgData name="Linda Anyosa" userId="56617ff8-b84c-4d9f-a975-752ba4ff68c2" providerId="ADAL" clId="{0A97F394-B12D-DB45-A3B6-EEC4A03A2B9B}" dt="2022-09-19T01:06:42.441" v="1515" actId="1076"/>
          <ac:picMkLst>
            <pc:docMk/>
            <pc:sldMk cId="2892316150" sldId="269"/>
            <ac:picMk id="12" creationId="{E306ED8B-A3E7-39AD-CDE3-3BBCA413B059}"/>
          </ac:picMkLst>
        </pc:picChg>
      </pc:sldChg>
      <pc:sldChg chg="addSp modSp mod modNotesTx">
        <pc:chgData name="Linda Anyosa" userId="56617ff8-b84c-4d9f-a975-752ba4ff68c2" providerId="ADAL" clId="{0A97F394-B12D-DB45-A3B6-EEC4A03A2B9B}" dt="2022-09-21T00:47:26.402" v="5652"/>
        <pc:sldMkLst>
          <pc:docMk/>
          <pc:sldMk cId="98528445" sldId="270"/>
        </pc:sldMkLst>
        <pc:spChg chg="mod">
          <ac:chgData name="Linda Anyosa" userId="56617ff8-b84c-4d9f-a975-752ba4ff68c2" providerId="ADAL" clId="{0A97F394-B12D-DB45-A3B6-EEC4A03A2B9B}" dt="2022-09-19T00:39:23.879" v="21" actId="20577"/>
          <ac:spMkLst>
            <pc:docMk/>
            <pc:sldMk cId="98528445" sldId="270"/>
            <ac:spMk id="3" creationId="{A48B5E8A-0D32-1897-28BD-9662540A4001}"/>
          </ac:spMkLst>
        </pc:spChg>
        <pc:picChg chg="add mod">
          <ac:chgData name="Linda Anyosa" userId="56617ff8-b84c-4d9f-a975-752ba4ff68c2" providerId="ADAL" clId="{0A97F394-B12D-DB45-A3B6-EEC4A03A2B9B}" dt="2022-09-21T00:47:26.402" v="5652"/>
          <ac:picMkLst>
            <pc:docMk/>
            <pc:sldMk cId="98528445" sldId="270"/>
            <ac:picMk id="5" creationId="{8DCA51F4-0356-0C69-F2DD-C9559C481769}"/>
          </ac:picMkLst>
        </pc:picChg>
      </pc:sldChg>
      <pc:sldChg chg="addSp modSp modNotesTx">
        <pc:chgData name="Linda Anyosa" userId="56617ff8-b84c-4d9f-a975-752ba4ff68c2" providerId="ADAL" clId="{0A97F394-B12D-DB45-A3B6-EEC4A03A2B9B}" dt="2022-09-21T00:09:48.772" v="3860"/>
        <pc:sldMkLst>
          <pc:docMk/>
          <pc:sldMk cId="1465457422" sldId="271"/>
        </pc:sldMkLst>
        <pc:picChg chg="add mod">
          <ac:chgData name="Linda Anyosa" userId="56617ff8-b84c-4d9f-a975-752ba4ff68c2" providerId="ADAL" clId="{0A97F394-B12D-DB45-A3B6-EEC4A03A2B9B}" dt="2022-09-21T00:09:48.772" v="3860"/>
          <ac:picMkLst>
            <pc:docMk/>
            <pc:sldMk cId="1465457422" sldId="271"/>
            <ac:picMk id="4" creationId="{51347EEA-F51C-2A83-EB8D-D2F4C2AAA487}"/>
          </ac:picMkLst>
        </pc:picChg>
      </pc:sldChg>
      <pc:sldChg chg="addSp modSp modNotesTx">
        <pc:chgData name="Linda Anyosa" userId="56617ff8-b84c-4d9f-a975-752ba4ff68c2" providerId="ADAL" clId="{0A97F394-B12D-DB45-A3B6-EEC4A03A2B9B}" dt="2022-09-21T00:20:13.207" v="4507"/>
        <pc:sldMkLst>
          <pc:docMk/>
          <pc:sldMk cId="1162437916" sldId="272"/>
        </pc:sldMkLst>
        <pc:picChg chg="add mod">
          <ac:chgData name="Linda Anyosa" userId="56617ff8-b84c-4d9f-a975-752ba4ff68c2" providerId="ADAL" clId="{0A97F394-B12D-DB45-A3B6-EEC4A03A2B9B}" dt="2022-09-21T00:20:13.207" v="4507"/>
          <ac:picMkLst>
            <pc:docMk/>
            <pc:sldMk cId="1162437916" sldId="272"/>
            <ac:picMk id="4" creationId="{9E2AAF83-5523-537F-A38E-7429D1076C2B}"/>
          </ac:picMkLst>
        </pc:picChg>
      </pc:sldChg>
      <pc:sldChg chg="modSp mod">
        <pc:chgData name="Linda Anyosa" userId="56617ff8-b84c-4d9f-a975-752ba4ff68c2" providerId="ADAL" clId="{0A97F394-B12D-DB45-A3B6-EEC4A03A2B9B}" dt="2022-09-21T00:44:17.116" v="5651" actId="1076"/>
        <pc:sldMkLst>
          <pc:docMk/>
          <pc:sldMk cId="2704483307" sldId="278"/>
        </pc:sldMkLst>
        <pc:graphicFrameChg chg="mod">
          <ac:chgData name="Linda Anyosa" userId="56617ff8-b84c-4d9f-a975-752ba4ff68c2" providerId="ADAL" clId="{0A97F394-B12D-DB45-A3B6-EEC4A03A2B9B}" dt="2022-09-21T00:44:17.116" v="5651" actId="1076"/>
          <ac:graphicFrameMkLst>
            <pc:docMk/>
            <pc:sldMk cId="2704483307" sldId="278"/>
            <ac:graphicFrameMk id="5" creationId="{DCBD23F0-CB92-566C-F060-87A28F54EEB5}"/>
          </ac:graphicFrameMkLst>
        </pc:graphicFrameChg>
      </pc:sldChg>
      <pc:sldChg chg="addSp modSp">
        <pc:chgData name="Linda Anyosa" userId="56617ff8-b84c-4d9f-a975-752ba4ff68c2" providerId="ADAL" clId="{0A97F394-B12D-DB45-A3B6-EEC4A03A2B9B}" dt="2022-09-21T00:21:06.230" v="4508"/>
        <pc:sldMkLst>
          <pc:docMk/>
          <pc:sldMk cId="1466438473" sldId="301"/>
        </pc:sldMkLst>
        <pc:picChg chg="add mod">
          <ac:chgData name="Linda Anyosa" userId="56617ff8-b84c-4d9f-a975-752ba4ff68c2" providerId="ADAL" clId="{0A97F394-B12D-DB45-A3B6-EEC4A03A2B9B}" dt="2022-09-21T00:21:06.230" v="4508"/>
          <ac:picMkLst>
            <pc:docMk/>
            <pc:sldMk cId="1466438473" sldId="301"/>
            <ac:picMk id="4" creationId="{25DFD27E-5FD9-A823-6E82-93CAD0382274}"/>
          </ac:picMkLst>
        </pc:picChg>
      </pc:sldChg>
      <pc:sldChg chg="addSp delSp modSp modTransition modAnim modNotesTx">
        <pc:chgData name="Linda Anyosa" userId="56617ff8-b84c-4d9f-a975-752ba4ff68c2" providerId="ADAL" clId="{0A97F394-B12D-DB45-A3B6-EEC4A03A2B9B}" dt="2022-09-19T12:46:01.001" v="2385" actId="313"/>
        <pc:sldMkLst>
          <pc:docMk/>
          <pc:sldMk cId="2709280379" sldId="303"/>
        </pc:sldMkLst>
        <pc:picChg chg="add del mod">
          <ac:chgData name="Linda Anyosa" userId="56617ff8-b84c-4d9f-a975-752ba4ff68c2" providerId="ADAL" clId="{0A97F394-B12D-DB45-A3B6-EEC4A03A2B9B}" dt="2022-09-19T01:08:45.395" v="1517"/>
          <ac:picMkLst>
            <pc:docMk/>
            <pc:sldMk cId="2709280379" sldId="303"/>
            <ac:picMk id="3" creationId="{208DD895-C117-6B6B-A79F-3185DA8758F3}"/>
          </ac:picMkLst>
        </pc:picChg>
        <pc:picChg chg="add del mod">
          <ac:chgData name="Linda Anyosa" userId="56617ff8-b84c-4d9f-a975-752ba4ff68c2" providerId="ADAL" clId="{0A97F394-B12D-DB45-A3B6-EEC4A03A2B9B}" dt="2022-09-19T01:08:54.455" v="1519"/>
          <ac:picMkLst>
            <pc:docMk/>
            <pc:sldMk cId="2709280379" sldId="303"/>
            <ac:picMk id="6" creationId="{33494503-9B8E-D8DC-F301-F0EB47F91839}"/>
          </ac:picMkLst>
        </pc:picChg>
        <pc:picChg chg="add del mod">
          <ac:chgData name="Linda Anyosa" userId="56617ff8-b84c-4d9f-a975-752ba4ff68c2" providerId="ADAL" clId="{0A97F394-B12D-DB45-A3B6-EEC4A03A2B9B}" dt="2022-09-19T01:12:36.364" v="1877"/>
          <ac:picMkLst>
            <pc:docMk/>
            <pc:sldMk cId="2709280379" sldId="303"/>
            <ac:picMk id="7" creationId="{95BFA7B9-63B0-03E3-317A-BDD483A00389}"/>
          </ac:picMkLst>
        </pc:picChg>
        <pc:picChg chg="add del mod">
          <ac:chgData name="Linda Anyosa" userId="56617ff8-b84c-4d9f-a975-752ba4ff68c2" providerId="ADAL" clId="{0A97F394-B12D-DB45-A3B6-EEC4A03A2B9B}" dt="2022-09-19T01:13:03.529" v="1879"/>
          <ac:picMkLst>
            <pc:docMk/>
            <pc:sldMk cId="2709280379" sldId="303"/>
            <ac:picMk id="8" creationId="{0E8B3EC8-16F9-16DE-1510-9D2D3AFEDCD1}"/>
          </ac:picMkLst>
        </pc:picChg>
        <pc:picChg chg="add mod">
          <ac:chgData name="Linda Anyosa" userId="56617ff8-b84c-4d9f-a975-752ba4ff68c2" providerId="ADAL" clId="{0A97F394-B12D-DB45-A3B6-EEC4A03A2B9B}" dt="2022-09-19T01:15:15.522" v="2082"/>
          <ac:picMkLst>
            <pc:docMk/>
            <pc:sldMk cId="2709280379" sldId="303"/>
            <ac:picMk id="9" creationId="{570CFF83-D5F2-0021-FA35-F012C54D6399}"/>
          </ac:picMkLst>
        </pc:picChg>
      </pc:sldChg>
      <pc:sldChg chg="addSp delSp modSp modTransition modAnim modNotesTx">
        <pc:chgData name="Linda Anyosa" userId="56617ff8-b84c-4d9f-a975-752ba4ff68c2" providerId="ADAL" clId="{0A97F394-B12D-DB45-A3B6-EEC4A03A2B9B}" dt="2022-09-19T12:45:56.485" v="2384" actId="313"/>
        <pc:sldMkLst>
          <pc:docMk/>
          <pc:sldMk cId="3949113377" sldId="309"/>
        </pc:sldMkLst>
        <pc:picChg chg="add del mod">
          <ac:chgData name="Linda Anyosa" userId="56617ff8-b84c-4d9f-a975-752ba4ff68c2" providerId="ADAL" clId="{0A97F394-B12D-DB45-A3B6-EEC4A03A2B9B}" dt="2022-09-19T01:03:07.972" v="1493"/>
          <ac:picMkLst>
            <pc:docMk/>
            <pc:sldMk cId="3949113377" sldId="309"/>
            <ac:picMk id="3" creationId="{8575E967-5343-8312-213D-BA7374049B06}"/>
          </ac:picMkLst>
        </pc:picChg>
        <pc:picChg chg="add mod">
          <ac:chgData name="Linda Anyosa" userId="56617ff8-b84c-4d9f-a975-752ba4ff68c2" providerId="ADAL" clId="{0A97F394-B12D-DB45-A3B6-EEC4A03A2B9B}" dt="2022-09-19T01:04:33.294" v="1509"/>
          <ac:picMkLst>
            <pc:docMk/>
            <pc:sldMk cId="3949113377" sldId="309"/>
            <ac:picMk id="6" creationId="{57AD0235-1E13-8268-C8B6-DA4AE9808F2C}"/>
          </ac:picMkLst>
        </pc:picChg>
      </pc:sldChg>
      <pc:sldChg chg="addSp delSp modSp modTransition modAnim modNotesTx">
        <pc:chgData name="Linda Anyosa" userId="56617ff8-b84c-4d9f-a975-752ba4ff68c2" providerId="ADAL" clId="{0A97F394-B12D-DB45-A3B6-EEC4A03A2B9B}" dt="2022-09-21T00:24:08.512" v="4542"/>
        <pc:sldMkLst>
          <pc:docMk/>
          <pc:sldMk cId="2313903046" sldId="310"/>
        </pc:sldMkLst>
        <pc:picChg chg="add del mod">
          <ac:chgData name="Linda Anyosa" userId="56617ff8-b84c-4d9f-a975-752ba4ff68c2" providerId="ADAL" clId="{0A97F394-B12D-DB45-A3B6-EEC4A03A2B9B}" dt="2022-09-19T01:16:55.755" v="2085"/>
          <ac:picMkLst>
            <pc:docMk/>
            <pc:sldMk cId="2313903046" sldId="310"/>
            <ac:picMk id="3" creationId="{7C2DCB14-C667-AD23-5322-91C687D8EAA1}"/>
          </ac:picMkLst>
        </pc:picChg>
        <pc:picChg chg="add del mod">
          <ac:chgData name="Linda Anyosa" userId="56617ff8-b84c-4d9f-a975-752ba4ff68c2" providerId="ADAL" clId="{0A97F394-B12D-DB45-A3B6-EEC4A03A2B9B}" dt="2022-09-19T12:59:36.624" v="3237"/>
          <ac:picMkLst>
            <pc:docMk/>
            <pc:sldMk cId="2313903046" sldId="310"/>
            <ac:picMk id="3" creationId="{9FDA57A0-E476-942D-215A-ADC744F095AC}"/>
          </ac:picMkLst>
        </pc:picChg>
        <pc:picChg chg="add mod">
          <ac:chgData name="Linda Anyosa" userId="56617ff8-b84c-4d9f-a975-752ba4ff68c2" providerId="ADAL" clId="{0A97F394-B12D-DB45-A3B6-EEC4A03A2B9B}" dt="2022-09-21T00:24:08.512" v="4542"/>
          <ac:picMkLst>
            <pc:docMk/>
            <pc:sldMk cId="2313903046" sldId="310"/>
            <ac:picMk id="3" creationId="{E947EB29-666C-0F94-91D4-1A8C6143DB30}"/>
          </ac:picMkLst>
        </pc:picChg>
        <pc:picChg chg="add del mod">
          <ac:chgData name="Linda Anyosa" userId="56617ff8-b84c-4d9f-a975-752ba4ff68c2" providerId="ADAL" clId="{0A97F394-B12D-DB45-A3B6-EEC4A03A2B9B}" dt="2022-09-19T12:58:42.157" v="3235"/>
          <ac:picMkLst>
            <pc:docMk/>
            <pc:sldMk cId="2313903046" sldId="310"/>
            <ac:picMk id="9" creationId="{E05B055B-A233-19EB-1F23-82B3E7FB1531}"/>
          </ac:picMkLst>
        </pc:picChg>
        <pc:picChg chg="add del mod">
          <ac:chgData name="Linda Anyosa" userId="56617ff8-b84c-4d9f-a975-752ba4ff68c2" providerId="ADAL" clId="{0A97F394-B12D-DB45-A3B6-EEC4A03A2B9B}" dt="2022-09-19T13:04:45.453" v="3243"/>
          <ac:picMkLst>
            <pc:docMk/>
            <pc:sldMk cId="2313903046" sldId="310"/>
            <ac:picMk id="10" creationId="{E2160146-9ECC-1735-7C86-563DEF6CB6A5}"/>
          </ac:picMkLst>
        </pc:picChg>
        <pc:picChg chg="add del mod">
          <ac:chgData name="Linda Anyosa" userId="56617ff8-b84c-4d9f-a975-752ba4ff68c2" providerId="ADAL" clId="{0A97F394-B12D-DB45-A3B6-EEC4A03A2B9B}" dt="2022-09-21T00:23:23.417" v="4541"/>
          <ac:picMkLst>
            <pc:docMk/>
            <pc:sldMk cId="2313903046" sldId="310"/>
            <ac:picMk id="11" creationId="{E354889E-E83F-547C-5119-293CF345A856}"/>
          </ac:picMkLst>
        </pc:picChg>
      </pc:sldChg>
      <pc:sldChg chg="addSp delSp modSp modTransition modAnim modNotesTx">
        <pc:chgData name="Linda Anyosa" userId="56617ff8-b84c-4d9f-a975-752ba4ff68c2" providerId="ADAL" clId="{0A97F394-B12D-DB45-A3B6-EEC4A03A2B9B}" dt="2022-09-21T00:41:05.939" v="5610"/>
        <pc:sldMkLst>
          <pc:docMk/>
          <pc:sldMk cId="2052727547" sldId="314"/>
        </pc:sldMkLst>
        <pc:picChg chg="add del mod">
          <ac:chgData name="Linda Anyosa" userId="56617ff8-b84c-4d9f-a975-752ba4ff68c2" providerId="ADAL" clId="{0A97F394-B12D-DB45-A3B6-EEC4A03A2B9B}" dt="2022-09-21T00:37:51.556" v="5388"/>
          <ac:picMkLst>
            <pc:docMk/>
            <pc:sldMk cId="2052727547" sldId="314"/>
            <ac:picMk id="4" creationId="{81A9110E-0DDF-ACBF-9A7A-D7D9050DBB02}"/>
          </ac:picMkLst>
        </pc:picChg>
        <pc:picChg chg="add del mod">
          <ac:chgData name="Linda Anyosa" userId="56617ff8-b84c-4d9f-a975-752ba4ff68c2" providerId="ADAL" clId="{0A97F394-B12D-DB45-A3B6-EEC4A03A2B9B}" dt="2022-09-21T00:40:20.122" v="5609"/>
          <ac:picMkLst>
            <pc:docMk/>
            <pc:sldMk cId="2052727547" sldId="314"/>
            <ac:picMk id="6" creationId="{457144CB-D629-27FF-C556-DFFA22FF0AEE}"/>
          </ac:picMkLst>
        </pc:picChg>
        <pc:picChg chg="add mod">
          <ac:chgData name="Linda Anyosa" userId="56617ff8-b84c-4d9f-a975-752ba4ff68c2" providerId="ADAL" clId="{0A97F394-B12D-DB45-A3B6-EEC4A03A2B9B}" dt="2022-09-21T00:41:05.939" v="5610"/>
          <ac:picMkLst>
            <pc:docMk/>
            <pc:sldMk cId="2052727547" sldId="314"/>
            <ac:picMk id="7" creationId="{4F9F5EEB-E50E-38F9-F2FD-8ADFC9F317B3}"/>
          </ac:picMkLst>
        </pc:picChg>
      </pc:sldChg>
    </pc:docChg>
  </pc:docChgLst>
  <pc:docChgLst>
    <pc:chgData name="Linda Anyosa" userId="S::lanyo001@knights.ucf.edu::56617ff8-b84c-4d9f-a975-752ba4ff68c2" providerId="AD" clId="Web-{B3A0A97D-02B0-486E-966D-8227F00C8108}"/>
    <pc:docChg chg="modSld">
      <pc:chgData name="Linda Anyosa" userId="S::lanyo001@knights.ucf.edu::56617ff8-b84c-4d9f-a975-752ba4ff68c2" providerId="AD" clId="Web-{B3A0A97D-02B0-486E-966D-8227F00C8108}" dt="2022-09-18T20:20:47.279" v="16"/>
      <pc:docMkLst>
        <pc:docMk/>
      </pc:docMkLst>
      <pc:sldChg chg="addSp delSp modSp">
        <pc:chgData name="Linda Anyosa" userId="S::lanyo001@knights.ucf.edu::56617ff8-b84c-4d9f-a975-752ba4ff68c2" providerId="AD" clId="Web-{B3A0A97D-02B0-486E-966D-8227F00C8108}" dt="2022-09-18T20:20:08.137" v="11"/>
        <pc:sldMkLst>
          <pc:docMk/>
          <pc:sldMk cId="2892316150" sldId="269"/>
        </pc:sldMkLst>
        <pc:picChg chg="add del mod">
          <ac:chgData name="Linda Anyosa" userId="S::lanyo001@knights.ucf.edu::56617ff8-b84c-4d9f-a975-752ba4ff68c2" providerId="AD" clId="Web-{B3A0A97D-02B0-486E-966D-8227F00C8108}" dt="2022-09-18T20:20:06.902" v="10"/>
          <ac:picMkLst>
            <pc:docMk/>
            <pc:sldMk cId="2892316150" sldId="269"/>
            <ac:picMk id="6" creationId="{B0A9167F-2C47-4BA5-40C8-34110940E29E}"/>
          </ac:picMkLst>
        </pc:picChg>
        <pc:picChg chg="add">
          <ac:chgData name="Linda Anyosa" userId="S::lanyo001@knights.ucf.edu::56617ff8-b84c-4d9f-a975-752ba4ff68c2" providerId="AD" clId="Web-{B3A0A97D-02B0-486E-966D-8227F00C8108}" dt="2022-09-18T20:20:08.137" v="11"/>
          <ac:picMkLst>
            <pc:docMk/>
            <pc:sldMk cId="2892316150" sldId="269"/>
            <ac:picMk id="8" creationId="{D122AB7B-9847-0AF3-940A-915FC661D35F}"/>
          </ac:picMkLst>
        </pc:picChg>
      </pc:sldChg>
      <pc:sldChg chg="addSp modSp">
        <pc:chgData name="Linda Anyosa" userId="S::lanyo001@knights.ucf.edu::56617ff8-b84c-4d9f-a975-752ba4ff68c2" providerId="AD" clId="Web-{B3A0A97D-02B0-486E-966D-8227F00C8108}" dt="2022-09-18T20:18:39.993" v="7" actId="14100"/>
        <pc:sldMkLst>
          <pc:docMk/>
          <pc:sldMk cId="98528445" sldId="270"/>
        </pc:sldMkLst>
        <pc:picChg chg="add mod">
          <ac:chgData name="Linda Anyosa" userId="S::lanyo001@knights.ucf.edu::56617ff8-b84c-4d9f-a975-752ba4ff68c2" providerId="AD" clId="Web-{B3A0A97D-02B0-486E-966D-8227F00C8108}" dt="2022-09-18T20:18:39.993" v="7" actId="14100"/>
          <ac:picMkLst>
            <pc:docMk/>
            <pc:sldMk cId="98528445" sldId="270"/>
            <ac:picMk id="6" creationId="{6226C520-D3E8-0D26-291F-E4400ABEE938}"/>
          </ac:picMkLst>
        </pc:picChg>
      </pc:sldChg>
      <pc:sldChg chg="addSp">
        <pc:chgData name="Linda Anyosa" userId="S::lanyo001@knights.ucf.edu::56617ff8-b84c-4d9f-a975-752ba4ff68c2" providerId="AD" clId="Web-{B3A0A97D-02B0-486E-966D-8227F00C8108}" dt="2022-09-18T20:20:19.887" v="12"/>
        <pc:sldMkLst>
          <pc:docMk/>
          <pc:sldMk cId="1465457422" sldId="271"/>
        </pc:sldMkLst>
        <pc:picChg chg="add">
          <ac:chgData name="Linda Anyosa" userId="S::lanyo001@knights.ucf.edu::56617ff8-b84c-4d9f-a975-752ba4ff68c2" providerId="AD" clId="Web-{B3A0A97D-02B0-486E-966D-8227F00C8108}" dt="2022-09-18T20:20:19.887" v="12"/>
          <ac:picMkLst>
            <pc:docMk/>
            <pc:sldMk cId="1465457422" sldId="271"/>
            <ac:picMk id="6" creationId="{4D073446-5569-72FC-C9FD-457E2E81A462}"/>
          </ac:picMkLst>
        </pc:picChg>
      </pc:sldChg>
      <pc:sldChg chg="addSp">
        <pc:chgData name="Linda Anyosa" userId="S::lanyo001@knights.ucf.edu::56617ff8-b84c-4d9f-a975-752ba4ff68c2" providerId="AD" clId="Web-{B3A0A97D-02B0-486E-966D-8227F00C8108}" dt="2022-09-18T20:20:24.606" v="13"/>
        <pc:sldMkLst>
          <pc:docMk/>
          <pc:sldMk cId="1162437916" sldId="272"/>
        </pc:sldMkLst>
        <pc:picChg chg="add">
          <ac:chgData name="Linda Anyosa" userId="S::lanyo001@knights.ucf.edu::56617ff8-b84c-4d9f-a975-752ba4ff68c2" providerId="AD" clId="Web-{B3A0A97D-02B0-486E-966D-8227F00C8108}" dt="2022-09-18T20:20:24.606" v="13"/>
          <ac:picMkLst>
            <pc:docMk/>
            <pc:sldMk cId="1162437916" sldId="272"/>
            <ac:picMk id="6" creationId="{C3D17990-703D-43D9-981B-7088EEC9DE82}"/>
          </ac:picMkLst>
        </pc:picChg>
      </pc:sldChg>
      <pc:sldChg chg="addSp">
        <pc:chgData name="Linda Anyosa" userId="S::lanyo001@knights.ucf.edu::56617ff8-b84c-4d9f-a975-752ba4ff68c2" providerId="AD" clId="Web-{B3A0A97D-02B0-486E-966D-8227F00C8108}" dt="2022-09-18T20:20:44.357" v="15"/>
        <pc:sldMkLst>
          <pc:docMk/>
          <pc:sldMk cId="2709280379" sldId="303"/>
        </pc:sldMkLst>
        <pc:picChg chg="add">
          <ac:chgData name="Linda Anyosa" userId="S::lanyo001@knights.ucf.edu::56617ff8-b84c-4d9f-a975-752ba4ff68c2" providerId="AD" clId="Web-{B3A0A97D-02B0-486E-966D-8227F00C8108}" dt="2022-09-18T20:20:44.357" v="15"/>
          <ac:picMkLst>
            <pc:docMk/>
            <pc:sldMk cId="2709280379" sldId="303"/>
            <ac:picMk id="4" creationId="{A3BA92F8-4DF8-0161-4989-998DB2ED6344}"/>
          </ac:picMkLst>
        </pc:picChg>
      </pc:sldChg>
      <pc:sldChg chg="addSp">
        <pc:chgData name="Linda Anyosa" userId="S::lanyo001@knights.ucf.edu::56617ff8-b84c-4d9f-a975-752ba4ff68c2" providerId="AD" clId="Web-{B3A0A97D-02B0-486E-966D-8227F00C8108}" dt="2022-09-18T20:20:37.528" v="14"/>
        <pc:sldMkLst>
          <pc:docMk/>
          <pc:sldMk cId="3949113377" sldId="309"/>
        </pc:sldMkLst>
        <pc:picChg chg="add">
          <ac:chgData name="Linda Anyosa" userId="S::lanyo001@knights.ucf.edu::56617ff8-b84c-4d9f-a975-752ba4ff68c2" providerId="AD" clId="Web-{B3A0A97D-02B0-486E-966D-8227F00C8108}" dt="2022-09-18T20:20:37.528" v="14"/>
          <ac:picMkLst>
            <pc:docMk/>
            <pc:sldMk cId="3949113377" sldId="309"/>
            <ac:picMk id="5" creationId="{CBBB4E90-8D37-FF32-6572-230F33A0040C}"/>
          </ac:picMkLst>
        </pc:picChg>
      </pc:sldChg>
      <pc:sldChg chg="addSp">
        <pc:chgData name="Linda Anyosa" userId="S::lanyo001@knights.ucf.edu::56617ff8-b84c-4d9f-a975-752ba4ff68c2" providerId="AD" clId="Web-{B3A0A97D-02B0-486E-966D-8227F00C8108}" dt="2022-09-18T20:20:47.279" v="16"/>
        <pc:sldMkLst>
          <pc:docMk/>
          <pc:sldMk cId="2313903046" sldId="310"/>
        </pc:sldMkLst>
        <pc:picChg chg="add">
          <ac:chgData name="Linda Anyosa" userId="S::lanyo001@knights.ucf.edu::56617ff8-b84c-4d9f-a975-752ba4ff68c2" providerId="AD" clId="Web-{B3A0A97D-02B0-486E-966D-8227F00C8108}" dt="2022-09-18T20:20:47.279" v="16"/>
          <ac:picMkLst>
            <pc:docMk/>
            <pc:sldMk cId="2313903046" sldId="310"/>
            <ac:picMk id="8" creationId="{F6DCDEE6-8E30-F5D3-58CB-99B251A1399C}"/>
          </ac:picMkLst>
        </pc:picChg>
      </pc:sldChg>
      <pc:sldChg chg="addSp modSp">
        <pc:chgData name="Linda Anyosa" userId="S::lanyo001@knights.ucf.edu::56617ff8-b84c-4d9f-a975-752ba4ff68c2" providerId="AD" clId="Web-{B3A0A97D-02B0-486E-966D-8227F00C8108}" dt="2022-09-18T20:17:56.273" v="2" actId="14100"/>
        <pc:sldMkLst>
          <pc:docMk/>
          <pc:sldMk cId="2052727547" sldId="314"/>
        </pc:sldMkLst>
        <pc:picChg chg="add mod">
          <ac:chgData name="Linda Anyosa" userId="S::lanyo001@knights.ucf.edu::56617ff8-b84c-4d9f-a975-752ba4ff68c2" providerId="AD" clId="Web-{B3A0A97D-02B0-486E-966D-8227F00C8108}" dt="2022-09-18T20:17:56.273" v="2" actId="14100"/>
          <ac:picMkLst>
            <pc:docMk/>
            <pc:sldMk cId="2052727547" sldId="314"/>
            <ac:picMk id="3" creationId="{1B21D226-39F7-A7B9-5CC2-A80D5B2591CE}"/>
          </ac:picMkLst>
        </pc:picChg>
      </pc:sldChg>
    </pc:docChg>
  </pc:docChgLst>
  <pc:docChgLst>
    <pc:chgData name="Mohamed Faizel" userId="S::mfaizel@knights.ucf.edu::25f35b7b-5e6c-4d69-9ee8-619e5cdd583d" providerId="AD" clId="Web-{45D03F08-B2DB-64D5-156C-49F70D69A364}"/>
    <pc:docChg chg="modSld">
      <pc:chgData name="Mohamed Faizel" userId="S::mfaizel@knights.ucf.edu::25f35b7b-5e6c-4d69-9ee8-619e5cdd583d" providerId="AD" clId="Web-{45D03F08-B2DB-64D5-156C-49F70D69A364}" dt="2022-09-21T01:38:56.549" v="8"/>
      <pc:docMkLst>
        <pc:docMk/>
      </pc:docMkLst>
      <pc:sldChg chg="addSp">
        <pc:chgData name="Mohamed Faizel" userId="S::mfaizel@knights.ucf.edu::25f35b7b-5e6c-4d69-9ee8-619e5cdd583d" providerId="AD" clId="Web-{45D03F08-B2DB-64D5-156C-49F70D69A364}" dt="2022-09-21T01:38:56.549" v="8"/>
        <pc:sldMkLst>
          <pc:docMk/>
          <pc:sldMk cId="3326634517" sldId="262"/>
        </pc:sldMkLst>
        <pc:picChg chg="add">
          <ac:chgData name="Mohamed Faizel" userId="S::mfaizel@knights.ucf.edu::25f35b7b-5e6c-4d69-9ee8-619e5cdd583d" providerId="AD" clId="Web-{45D03F08-B2DB-64D5-156C-49F70D69A364}" dt="2022-09-21T01:38:56.549" v="8"/>
          <ac:picMkLst>
            <pc:docMk/>
            <pc:sldMk cId="3326634517" sldId="262"/>
            <ac:picMk id="9" creationId="{EA6E5366-8A19-B5C6-402C-7F53CCBBBE8F}"/>
          </ac:picMkLst>
        </pc:picChg>
      </pc:sldChg>
      <pc:sldChg chg="addSp">
        <pc:chgData name="Mohamed Faizel" userId="S::mfaizel@knights.ucf.edu::25f35b7b-5e6c-4d69-9ee8-619e5cdd583d" providerId="AD" clId="Web-{45D03F08-B2DB-64D5-156C-49F70D69A364}" dt="2022-09-21T01:38:52.956" v="7"/>
        <pc:sldMkLst>
          <pc:docMk/>
          <pc:sldMk cId="4145520566" sldId="263"/>
        </pc:sldMkLst>
        <pc:picChg chg="add">
          <ac:chgData name="Mohamed Faizel" userId="S::mfaizel@knights.ucf.edu::25f35b7b-5e6c-4d69-9ee8-619e5cdd583d" providerId="AD" clId="Web-{45D03F08-B2DB-64D5-156C-49F70D69A364}" dt="2022-09-21T01:38:52.956" v="7"/>
          <ac:picMkLst>
            <pc:docMk/>
            <pc:sldMk cId="4145520566" sldId="263"/>
            <ac:picMk id="8" creationId="{D4A423B5-A110-0BB9-53D6-2E7A7135185F}"/>
          </ac:picMkLst>
        </pc:picChg>
      </pc:sldChg>
      <pc:sldChg chg="addSp modSp">
        <pc:chgData name="Mohamed Faizel" userId="S::mfaizel@knights.ucf.edu::25f35b7b-5e6c-4d69-9ee8-619e5cdd583d" providerId="AD" clId="Web-{45D03F08-B2DB-64D5-156C-49F70D69A364}" dt="2022-09-21T01:38:40.346" v="5" actId="14100"/>
        <pc:sldMkLst>
          <pc:docMk/>
          <pc:sldMk cId="2018144787" sldId="265"/>
        </pc:sldMkLst>
        <pc:picChg chg="add mod modCrop">
          <ac:chgData name="Mohamed Faizel" userId="S::mfaizel@knights.ucf.edu::25f35b7b-5e6c-4d69-9ee8-619e5cdd583d" providerId="AD" clId="Web-{45D03F08-B2DB-64D5-156C-49F70D69A364}" dt="2022-09-21T01:38:40.346" v="5" actId="14100"/>
          <ac:picMkLst>
            <pc:docMk/>
            <pc:sldMk cId="2018144787" sldId="265"/>
            <ac:picMk id="6" creationId="{9254EE13-E8A5-2EC3-BF98-C358BF0D4BE1}"/>
          </ac:picMkLst>
        </pc:picChg>
      </pc:sldChg>
      <pc:sldChg chg="addSp">
        <pc:chgData name="Mohamed Faizel" userId="S::mfaizel@knights.ucf.edu::25f35b7b-5e6c-4d69-9ee8-619e5cdd583d" providerId="AD" clId="Web-{45D03F08-B2DB-64D5-156C-49F70D69A364}" dt="2022-09-21T01:38:50.331" v="6"/>
        <pc:sldMkLst>
          <pc:docMk/>
          <pc:sldMk cId="2980061513" sldId="306"/>
        </pc:sldMkLst>
        <pc:picChg chg="add">
          <ac:chgData name="Mohamed Faizel" userId="S::mfaizel@knights.ucf.edu::25f35b7b-5e6c-4d69-9ee8-619e5cdd583d" providerId="AD" clId="Web-{45D03F08-B2DB-64D5-156C-49F70D69A364}" dt="2022-09-21T01:38:50.331" v="6"/>
          <ac:picMkLst>
            <pc:docMk/>
            <pc:sldMk cId="2980061513" sldId="306"/>
            <ac:picMk id="9" creationId="{13ABF227-7D6C-16C5-699F-6090CA5EAEA4}"/>
          </ac:picMkLst>
        </pc:picChg>
      </pc:sldChg>
    </pc:docChg>
  </pc:docChgLst>
  <pc:docChgLst>
    <pc:chgData name="Mohamed Faizel" userId="S::mfaizel@knights.ucf.edu::25f35b7b-5e6c-4d69-9ee8-619e5cdd583d" providerId="AD" clId="Web-{FCC6BF3D-FE31-4A87-A8C4-C3B8AF1692B7}"/>
    <pc:docChg chg="addSld modSld">
      <pc:chgData name="Mohamed Faizel" userId="S::mfaizel@knights.ucf.edu::25f35b7b-5e6c-4d69-9ee8-619e5cdd583d" providerId="AD" clId="Web-{FCC6BF3D-FE31-4A87-A8C4-C3B8AF1692B7}" dt="2022-09-07T19:29:15.551" v="159" actId="20577"/>
      <pc:docMkLst>
        <pc:docMk/>
      </pc:docMkLst>
      <pc:sldChg chg="modSp">
        <pc:chgData name="Mohamed Faizel" userId="S::mfaizel@knights.ucf.edu::25f35b7b-5e6c-4d69-9ee8-619e5cdd583d" providerId="AD" clId="Web-{FCC6BF3D-FE31-4A87-A8C4-C3B8AF1692B7}" dt="2022-09-07T19:16:46.862" v="127" actId="20577"/>
        <pc:sldMkLst>
          <pc:docMk/>
          <pc:sldMk cId="3326634517" sldId="262"/>
        </pc:sldMkLst>
        <pc:spChg chg="mod">
          <ac:chgData name="Mohamed Faizel" userId="S::mfaizel@knights.ucf.edu::25f35b7b-5e6c-4d69-9ee8-619e5cdd583d" providerId="AD" clId="Web-{FCC6BF3D-FE31-4A87-A8C4-C3B8AF1692B7}" dt="2022-09-07T19:16:46.862" v="127" actId="20577"/>
          <ac:spMkLst>
            <pc:docMk/>
            <pc:sldMk cId="3326634517" sldId="262"/>
            <ac:spMk id="2" creationId="{141E1535-950A-093E-4E45-5CDC3DEF3DE0}"/>
          </ac:spMkLst>
        </pc:spChg>
      </pc:sldChg>
      <pc:sldChg chg="modSp">
        <pc:chgData name="Mohamed Faizel" userId="S::mfaizel@knights.ucf.edu::25f35b7b-5e6c-4d69-9ee8-619e5cdd583d" providerId="AD" clId="Web-{FCC6BF3D-FE31-4A87-A8C4-C3B8AF1692B7}" dt="2022-09-07T19:29:15.551" v="159" actId="20577"/>
        <pc:sldMkLst>
          <pc:docMk/>
          <pc:sldMk cId="4145520566" sldId="263"/>
        </pc:sldMkLst>
        <pc:spChg chg="mod">
          <ac:chgData name="Mohamed Faizel" userId="S::mfaizel@knights.ucf.edu::25f35b7b-5e6c-4d69-9ee8-619e5cdd583d" providerId="AD" clId="Web-{FCC6BF3D-FE31-4A87-A8C4-C3B8AF1692B7}" dt="2022-09-07T19:29:15.551" v="159" actId="20577"/>
          <ac:spMkLst>
            <pc:docMk/>
            <pc:sldMk cId="4145520566" sldId="263"/>
            <ac:spMk id="2" creationId="{32D5163E-5FD7-C17D-5022-EBE335FD8A4D}"/>
          </ac:spMkLst>
        </pc:spChg>
      </pc:sldChg>
      <pc:sldChg chg="modSp">
        <pc:chgData name="Mohamed Faizel" userId="S::mfaizel@knights.ucf.edu::25f35b7b-5e6c-4d69-9ee8-619e5cdd583d" providerId="AD" clId="Web-{FCC6BF3D-FE31-4A87-A8C4-C3B8AF1692B7}" dt="2022-09-07T19:14:09.780" v="76" actId="20577"/>
        <pc:sldMkLst>
          <pc:docMk/>
          <pc:sldMk cId="3026349263" sldId="264"/>
        </pc:sldMkLst>
        <pc:spChg chg="mod">
          <ac:chgData name="Mohamed Faizel" userId="S::mfaizel@knights.ucf.edu::25f35b7b-5e6c-4d69-9ee8-619e5cdd583d" providerId="AD" clId="Web-{FCC6BF3D-FE31-4A87-A8C4-C3B8AF1692B7}" dt="2022-09-07T19:14:09.780" v="76" actId="20577"/>
          <ac:spMkLst>
            <pc:docMk/>
            <pc:sldMk cId="3026349263" sldId="264"/>
            <ac:spMk id="2" creationId="{415C3B55-F8A9-99D5-969C-860852F3EFDD}"/>
          </ac:spMkLst>
        </pc:spChg>
      </pc:sldChg>
      <pc:sldChg chg="modSp">
        <pc:chgData name="Mohamed Faizel" userId="S::mfaizel@knights.ucf.edu::25f35b7b-5e6c-4d69-9ee8-619e5cdd583d" providerId="AD" clId="Web-{FCC6BF3D-FE31-4A87-A8C4-C3B8AF1692B7}" dt="2022-09-07T19:14:00.451" v="66" actId="20577"/>
        <pc:sldMkLst>
          <pc:docMk/>
          <pc:sldMk cId="2980061513" sldId="306"/>
        </pc:sldMkLst>
        <pc:spChg chg="mod">
          <ac:chgData name="Mohamed Faizel" userId="S::mfaizel@knights.ucf.edu::25f35b7b-5e6c-4d69-9ee8-619e5cdd583d" providerId="AD" clId="Web-{FCC6BF3D-FE31-4A87-A8C4-C3B8AF1692B7}" dt="2022-09-07T19:14:00.451" v="66" actId="20577"/>
          <ac:spMkLst>
            <pc:docMk/>
            <pc:sldMk cId="2980061513" sldId="306"/>
            <ac:spMk id="2" creationId="{E88E50F6-2E58-78C8-A6CD-0EA63BD60361}"/>
          </ac:spMkLst>
        </pc:spChg>
      </pc:sldChg>
      <pc:sldChg chg="modSp new">
        <pc:chgData name="Mohamed Faizel" userId="S::mfaizel@knights.ucf.edu::25f35b7b-5e6c-4d69-9ee8-619e5cdd583d" providerId="AD" clId="Web-{FCC6BF3D-FE31-4A87-A8C4-C3B8AF1692B7}" dt="2022-09-07T19:17:24.566" v="149" actId="14100"/>
        <pc:sldMkLst>
          <pc:docMk/>
          <pc:sldMk cId="24128225" sldId="308"/>
        </pc:sldMkLst>
        <pc:spChg chg="mod">
          <ac:chgData name="Mohamed Faizel" userId="S::mfaizel@knights.ucf.edu::25f35b7b-5e6c-4d69-9ee8-619e5cdd583d" providerId="AD" clId="Web-{FCC6BF3D-FE31-4A87-A8C4-C3B8AF1692B7}" dt="2022-09-07T19:17:24.566" v="149" actId="14100"/>
          <ac:spMkLst>
            <pc:docMk/>
            <pc:sldMk cId="24128225" sldId="308"/>
            <ac:spMk id="2" creationId="{D077EA43-8864-9949-57E1-4171F037DBE7}"/>
          </ac:spMkLst>
        </pc:spChg>
      </pc:sldChg>
    </pc:docChg>
  </pc:docChgLst>
  <pc:docChgLst>
    <pc:chgData name="Andrew O'Reilly" userId="S::andrew.oreilly@knights.ucf.edu::899c4857-37e9-4cac-b5bf-ccd92e721d34" providerId="AD" clId="Web-{A45EFCAC-38D4-6BDD-1F22-1DAF882AD5E7}"/>
    <pc:docChg chg="modSld">
      <pc:chgData name="Andrew O'Reilly" userId="S::andrew.oreilly@knights.ucf.edu::899c4857-37e9-4cac-b5bf-ccd92e721d34" providerId="AD" clId="Web-{A45EFCAC-38D4-6BDD-1F22-1DAF882AD5E7}" dt="2022-09-08T13:32:17.010" v="9"/>
      <pc:docMkLst>
        <pc:docMk/>
      </pc:docMkLst>
      <pc:sldChg chg="addSp delSp modSp">
        <pc:chgData name="Andrew O'Reilly" userId="S::andrew.oreilly@knights.ucf.edu::899c4857-37e9-4cac-b5bf-ccd92e721d34" providerId="AD" clId="Web-{A45EFCAC-38D4-6BDD-1F22-1DAF882AD5E7}" dt="2022-09-08T13:32:17.010" v="9"/>
        <pc:sldMkLst>
          <pc:docMk/>
          <pc:sldMk cId="2318782587" sldId="258"/>
        </pc:sldMkLst>
        <pc:spChg chg="add del mod">
          <ac:chgData name="Andrew O'Reilly" userId="S::andrew.oreilly@knights.ucf.edu::899c4857-37e9-4cac-b5bf-ccd92e721d34" providerId="AD" clId="Web-{A45EFCAC-38D4-6BDD-1F22-1DAF882AD5E7}" dt="2022-09-08T13:32:17.010" v="9"/>
          <ac:spMkLst>
            <pc:docMk/>
            <pc:sldMk cId="2318782587" sldId="258"/>
            <ac:spMk id="4" creationId="{35871280-9B16-FE8D-3E69-7CF857465E42}"/>
          </ac:spMkLst>
        </pc:spChg>
      </pc:sldChg>
      <pc:sldChg chg="modSp">
        <pc:chgData name="Andrew O'Reilly" userId="S::andrew.oreilly@knights.ucf.edu::899c4857-37e9-4cac-b5bf-ccd92e721d34" providerId="AD" clId="Web-{A45EFCAC-38D4-6BDD-1F22-1DAF882AD5E7}" dt="2022-09-08T13:29:43.209" v="1"/>
        <pc:sldMkLst>
          <pc:docMk/>
          <pc:sldMk cId="994692307" sldId="261"/>
        </pc:sldMkLst>
        <pc:picChg chg="mod modCrop">
          <ac:chgData name="Andrew O'Reilly" userId="S::andrew.oreilly@knights.ucf.edu::899c4857-37e9-4cac-b5bf-ccd92e721d34" providerId="AD" clId="Web-{A45EFCAC-38D4-6BDD-1F22-1DAF882AD5E7}" dt="2022-09-08T13:29:43.209" v="1"/>
          <ac:picMkLst>
            <pc:docMk/>
            <pc:sldMk cId="994692307" sldId="261"/>
            <ac:picMk id="4" creationId="{86984DC0-15F0-AE88-4C39-B5DAB083111E}"/>
          </ac:picMkLst>
        </pc:picChg>
      </pc:sldChg>
    </pc:docChg>
  </pc:docChgLst>
  <pc:docChgLst>
    <pc:chgData name="Linda Anyosa" userId="S::lanyo001@knights.ucf.edu::56617ff8-b84c-4d9f-a975-752ba4ff68c2" providerId="AD" clId="Web-{14C01C89-EC7C-E455-5EBB-69297100224F}"/>
    <pc:docChg chg="modSld">
      <pc:chgData name="Linda Anyosa" userId="S::lanyo001@knights.ucf.edu::56617ff8-b84c-4d9f-a975-752ba4ff68c2" providerId="AD" clId="Web-{14C01C89-EC7C-E455-5EBB-69297100224F}" dt="2022-10-15T00:14:55.476" v="3"/>
      <pc:docMkLst>
        <pc:docMk/>
      </pc:docMkLst>
      <pc:sldChg chg="modNotes">
        <pc:chgData name="Linda Anyosa" userId="S::lanyo001@knights.ucf.edu::56617ff8-b84c-4d9f-a975-752ba4ff68c2" providerId="AD" clId="Web-{14C01C89-EC7C-E455-5EBB-69297100224F}" dt="2022-10-15T00:14:55.476" v="3"/>
        <pc:sldMkLst>
          <pc:docMk/>
          <pc:sldMk cId="1162437916" sldId="272"/>
        </pc:sldMkLst>
      </pc:sldChg>
    </pc:docChg>
  </pc:docChgLst>
  <pc:docChgLst>
    <pc:chgData name="Mohamed Faizel" userId="S::mfaizel@knights.ucf.edu::25f35b7b-5e6c-4d69-9ee8-619e5cdd583d" providerId="AD" clId="Web-{3B325645-3AC9-ACB9-7E6B-1DE676AD8E6B}"/>
    <pc:docChg chg="modSld">
      <pc:chgData name="Mohamed Faizel" userId="S::mfaizel@knights.ucf.edu::25f35b7b-5e6c-4d69-9ee8-619e5cdd583d" providerId="AD" clId="Web-{3B325645-3AC9-ACB9-7E6B-1DE676AD8E6B}" dt="2022-09-08T15:43:39.999" v="725" actId="20577"/>
      <pc:docMkLst>
        <pc:docMk/>
      </pc:docMkLst>
      <pc:sldChg chg="addSp delSp modSp">
        <pc:chgData name="Mohamed Faizel" userId="S::mfaizel@knights.ucf.edu::25f35b7b-5e6c-4d69-9ee8-619e5cdd583d" providerId="AD" clId="Web-{3B325645-3AC9-ACB9-7E6B-1DE676AD8E6B}" dt="2022-09-08T15:28:29.905" v="418" actId="1076"/>
        <pc:sldMkLst>
          <pc:docMk/>
          <pc:sldMk cId="3326634517" sldId="262"/>
        </pc:sldMkLst>
        <pc:spChg chg="del">
          <ac:chgData name="Mohamed Faizel" userId="S::mfaizel@knights.ucf.edu::25f35b7b-5e6c-4d69-9ee8-619e5cdd583d" providerId="AD" clId="Web-{3B325645-3AC9-ACB9-7E6B-1DE676AD8E6B}" dt="2022-09-08T15:15:55.564" v="0"/>
          <ac:spMkLst>
            <pc:docMk/>
            <pc:sldMk cId="3326634517" sldId="262"/>
            <ac:spMk id="3" creationId="{15F3D203-C126-B860-93FF-219FE5C17C9F}"/>
          </ac:spMkLst>
        </pc:spChg>
        <pc:spChg chg="add mod">
          <ac:chgData name="Mohamed Faizel" userId="S::mfaizel@knights.ucf.edu::25f35b7b-5e6c-4d69-9ee8-619e5cdd583d" providerId="AD" clId="Web-{3B325645-3AC9-ACB9-7E6B-1DE676AD8E6B}" dt="2022-09-08T15:20:08.100" v="69" actId="1076"/>
          <ac:spMkLst>
            <pc:docMk/>
            <pc:sldMk cId="3326634517" sldId="262"/>
            <ac:spMk id="6" creationId="{1666FB1F-EE65-8DB5-3A99-943600D2264B}"/>
          </ac:spMkLst>
        </pc:spChg>
        <pc:spChg chg="add mod">
          <ac:chgData name="Mohamed Faizel" userId="S::mfaizel@knights.ucf.edu::25f35b7b-5e6c-4d69-9ee8-619e5cdd583d" providerId="AD" clId="Web-{3B325645-3AC9-ACB9-7E6B-1DE676AD8E6B}" dt="2022-09-08T15:26:56.685" v="323" actId="20577"/>
          <ac:spMkLst>
            <pc:docMk/>
            <pc:sldMk cId="3326634517" sldId="262"/>
            <ac:spMk id="7" creationId="{BFF06C10-64F5-10BC-844D-D4903CE53A73}"/>
          </ac:spMkLst>
        </pc:spChg>
        <pc:spChg chg="add mod">
          <ac:chgData name="Mohamed Faizel" userId="S::mfaizel@knights.ucf.edu::25f35b7b-5e6c-4d69-9ee8-619e5cdd583d" providerId="AD" clId="Web-{3B325645-3AC9-ACB9-7E6B-1DE676AD8E6B}" dt="2022-09-08T15:28:20.468" v="417" actId="1076"/>
          <ac:spMkLst>
            <pc:docMk/>
            <pc:sldMk cId="3326634517" sldId="262"/>
            <ac:spMk id="8" creationId="{97675B9B-6F09-FAA6-E6F3-BF8BD19B6193}"/>
          </ac:spMkLst>
        </pc:spChg>
        <pc:picChg chg="add del mod">
          <ac:chgData name="Mohamed Faizel" userId="S::mfaizel@knights.ucf.edu::25f35b7b-5e6c-4d69-9ee8-619e5cdd583d" providerId="AD" clId="Web-{3B325645-3AC9-ACB9-7E6B-1DE676AD8E6B}" dt="2022-09-08T15:16:17.893" v="3"/>
          <ac:picMkLst>
            <pc:docMk/>
            <pc:sldMk cId="3326634517" sldId="262"/>
            <ac:picMk id="4" creationId="{91F2F5E9-3A3A-BBAA-67D2-6FDF123F6524}"/>
          </ac:picMkLst>
        </pc:picChg>
        <pc:picChg chg="add mod">
          <ac:chgData name="Mohamed Faizel" userId="S::mfaizel@knights.ucf.edu::25f35b7b-5e6c-4d69-9ee8-619e5cdd583d" providerId="AD" clId="Web-{3B325645-3AC9-ACB9-7E6B-1DE676AD8E6B}" dt="2022-09-08T15:28:29.905" v="418" actId="1076"/>
          <ac:picMkLst>
            <pc:docMk/>
            <pc:sldMk cId="3326634517" sldId="262"/>
            <ac:picMk id="5" creationId="{E42962EA-4A85-992B-F7AD-13FD5F62AF6C}"/>
          </ac:picMkLst>
        </pc:picChg>
      </pc:sldChg>
      <pc:sldChg chg="addSp delSp modSp">
        <pc:chgData name="Mohamed Faizel" userId="S::mfaizel@knights.ucf.edu::25f35b7b-5e6c-4d69-9ee8-619e5cdd583d" providerId="AD" clId="Web-{3B325645-3AC9-ACB9-7E6B-1DE676AD8E6B}" dt="2022-09-08T15:43:39.999" v="725" actId="20577"/>
        <pc:sldMkLst>
          <pc:docMk/>
          <pc:sldMk cId="4145520566" sldId="263"/>
        </pc:sldMkLst>
        <pc:spChg chg="mod">
          <ac:chgData name="Mohamed Faizel" userId="S::mfaizel@knights.ucf.edu::25f35b7b-5e6c-4d69-9ee8-619e5cdd583d" providerId="AD" clId="Web-{3B325645-3AC9-ACB9-7E6B-1DE676AD8E6B}" dt="2022-09-08T15:35:37.616" v="441" actId="20577"/>
          <ac:spMkLst>
            <pc:docMk/>
            <pc:sldMk cId="4145520566" sldId="263"/>
            <ac:spMk id="2" creationId="{32D5163E-5FD7-C17D-5022-EBE335FD8A4D}"/>
          </ac:spMkLst>
        </pc:spChg>
        <pc:spChg chg="del">
          <ac:chgData name="Mohamed Faizel" userId="S::mfaizel@knights.ucf.edu::25f35b7b-5e6c-4d69-9ee8-619e5cdd583d" providerId="AD" clId="Web-{3B325645-3AC9-ACB9-7E6B-1DE676AD8E6B}" dt="2022-09-08T15:33:21.113" v="419"/>
          <ac:spMkLst>
            <pc:docMk/>
            <pc:sldMk cId="4145520566" sldId="263"/>
            <ac:spMk id="3" creationId="{1A2BB577-2F99-F22A-9BE3-EA651A4BB327}"/>
          </ac:spMkLst>
        </pc:spChg>
        <pc:spChg chg="add mod">
          <ac:chgData name="Mohamed Faizel" userId="S::mfaizel@knights.ucf.edu::25f35b7b-5e6c-4d69-9ee8-619e5cdd583d" providerId="AD" clId="Web-{3B325645-3AC9-ACB9-7E6B-1DE676AD8E6B}" dt="2022-09-08T15:38:28.806" v="544" actId="1076"/>
          <ac:spMkLst>
            <pc:docMk/>
            <pc:sldMk cId="4145520566" sldId="263"/>
            <ac:spMk id="4" creationId="{F3C28F2B-954F-2917-227C-AD976A8AC887}"/>
          </ac:spMkLst>
        </pc:spChg>
        <pc:spChg chg="add mod">
          <ac:chgData name="Mohamed Faizel" userId="S::mfaizel@knights.ucf.edu::25f35b7b-5e6c-4d69-9ee8-619e5cdd583d" providerId="AD" clId="Web-{3B325645-3AC9-ACB9-7E6B-1DE676AD8E6B}" dt="2022-09-08T15:43:39.999" v="725" actId="20577"/>
          <ac:spMkLst>
            <pc:docMk/>
            <pc:sldMk cId="4145520566" sldId="263"/>
            <ac:spMk id="5" creationId="{2165D66F-DDEA-13FF-EF42-58100BFEC9D9}"/>
          </ac:spMkLst>
        </pc:spChg>
      </pc:sldChg>
    </pc:docChg>
  </pc:docChgLst>
  <pc:docChgLst>
    <pc:chgData name="Mohamed Faizel" userId="S::mfaizel@knights.ucf.edu::25f35b7b-5e6c-4d69-9ee8-619e5cdd583d" providerId="AD" clId="Web-{E9EADFD7-C357-DC4C-F4CC-36634D6242A8}"/>
    <pc:docChg chg="modSld">
      <pc:chgData name="Mohamed Faizel" userId="S::mfaizel@knights.ucf.edu::25f35b7b-5e6c-4d69-9ee8-619e5cdd583d" providerId="AD" clId="Web-{E9EADFD7-C357-DC4C-F4CC-36634D6242A8}" dt="2022-09-20T18:22:12.480" v="32"/>
      <pc:docMkLst>
        <pc:docMk/>
      </pc:docMkLst>
      <pc:sldChg chg="modNotes">
        <pc:chgData name="Mohamed Faizel" userId="S::mfaizel@knights.ucf.edu::25f35b7b-5e6c-4d69-9ee8-619e5cdd583d" providerId="AD" clId="Web-{E9EADFD7-C357-DC4C-F4CC-36634D6242A8}" dt="2022-09-20T18:12:19.607" v="11"/>
        <pc:sldMkLst>
          <pc:docMk/>
          <pc:sldMk cId="2318782587" sldId="258"/>
        </pc:sldMkLst>
      </pc:sldChg>
      <pc:sldChg chg="modNotes">
        <pc:chgData name="Mohamed Faizel" userId="S::mfaizel@knights.ucf.edu::25f35b7b-5e6c-4d69-9ee8-619e5cdd583d" providerId="AD" clId="Web-{E9EADFD7-C357-DC4C-F4CC-36634D6242A8}" dt="2022-09-20T18:11:53.247" v="1"/>
        <pc:sldMkLst>
          <pc:docMk/>
          <pc:sldMk cId="3527332160" sldId="259"/>
        </pc:sldMkLst>
      </pc:sldChg>
      <pc:sldChg chg="modNotes">
        <pc:chgData name="Mohamed Faizel" userId="S::mfaizel@knights.ucf.edu::25f35b7b-5e6c-4d69-9ee8-619e5cdd583d" providerId="AD" clId="Web-{E9EADFD7-C357-DC4C-F4CC-36634D6242A8}" dt="2022-09-20T18:13:55.046" v="25"/>
        <pc:sldMkLst>
          <pc:docMk/>
          <pc:sldMk cId="1321897638" sldId="260"/>
        </pc:sldMkLst>
      </pc:sldChg>
      <pc:sldChg chg="modNotes">
        <pc:chgData name="Mohamed Faizel" userId="S::mfaizel@knights.ucf.edu::25f35b7b-5e6c-4d69-9ee8-619e5cdd583d" providerId="AD" clId="Web-{E9EADFD7-C357-DC4C-F4CC-36634D6242A8}" dt="2022-09-20T18:22:12.480" v="32"/>
        <pc:sldMkLst>
          <pc:docMk/>
          <pc:sldMk cId="3554778852" sldId="277"/>
        </pc:sldMkLst>
      </pc:sldChg>
      <pc:sldChg chg="modNotes">
        <pc:chgData name="Mohamed Faizel" userId="S::mfaizel@knights.ucf.edu::25f35b7b-5e6c-4d69-9ee8-619e5cdd583d" providerId="AD" clId="Web-{E9EADFD7-C357-DC4C-F4CC-36634D6242A8}" dt="2022-09-20T18:12:51.092" v="18"/>
        <pc:sldMkLst>
          <pc:docMk/>
          <pc:sldMk cId="817001504" sldId="279"/>
        </pc:sldMkLst>
      </pc:sldChg>
    </pc:docChg>
  </pc:docChgLst>
  <pc:docChgLst>
    <pc:chgData name="Linda Anyosa" userId="S::lanyo001@knights.ucf.edu::56617ff8-b84c-4d9f-a975-752ba4ff68c2" providerId="AD" clId="Web-{5AA93E47-4616-D22B-CD5E-648F8CCEF0A6}"/>
    <pc:docChg chg="modSld">
      <pc:chgData name="Linda Anyosa" userId="S::lanyo001@knights.ucf.edu::56617ff8-b84c-4d9f-a975-752ba4ff68c2" providerId="AD" clId="Web-{5AA93E47-4616-D22B-CD5E-648F8CCEF0A6}" dt="2022-09-16T16:52:44.150" v="81" actId="1076"/>
      <pc:docMkLst>
        <pc:docMk/>
      </pc:docMkLst>
      <pc:sldChg chg="modSp">
        <pc:chgData name="Linda Anyosa" userId="S::lanyo001@knights.ucf.edu::56617ff8-b84c-4d9f-a975-752ba4ff68c2" providerId="AD" clId="Web-{5AA93E47-4616-D22B-CD5E-648F8CCEF0A6}" dt="2022-09-16T16:38:35.851" v="3" actId="20577"/>
        <pc:sldMkLst>
          <pc:docMk/>
          <pc:sldMk cId="994692307" sldId="261"/>
        </pc:sldMkLst>
        <pc:spChg chg="mod">
          <ac:chgData name="Linda Anyosa" userId="S::lanyo001@knights.ucf.edu::56617ff8-b84c-4d9f-a975-752ba4ff68c2" providerId="AD" clId="Web-{5AA93E47-4616-D22B-CD5E-648F8CCEF0A6}" dt="2022-09-16T16:38:35.851" v="3" actId="20577"/>
          <ac:spMkLst>
            <pc:docMk/>
            <pc:sldMk cId="994692307" sldId="261"/>
            <ac:spMk id="2" creationId="{B26BD28A-6162-52EC-75B0-CA3BD3C8C982}"/>
          </ac:spMkLst>
        </pc:spChg>
      </pc:sldChg>
      <pc:sldChg chg="modNotes">
        <pc:chgData name="Linda Anyosa" userId="S::lanyo001@knights.ucf.edu::56617ff8-b84c-4d9f-a975-752ba4ff68c2" providerId="AD" clId="Web-{5AA93E47-4616-D22B-CD5E-648F8CCEF0A6}" dt="2022-09-16T16:45:31.922" v="23"/>
        <pc:sldMkLst>
          <pc:docMk/>
          <pc:sldMk cId="2892316150" sldId="269"/>
        </pc:sldMkLst>
      </pc:sldChg>
      <pc:sldChg chg="modNotes">
        <pc:chgData name="Linda Anyosa" userId="S::lanyo001@knights.ucf.edu::56617ff8-b84c-4d9f-a975-752ba4ff68c2" providerId="AD" clId="Web-{5AA93E47-4616-D22B-CD5E-648F8CCEF0A6}" dt="2022-09-16T16:45:41.282" v="27"/>
        <pc:sldMkLst>
          <pc:docMk/>
          <pc:sldMk cId="98528445" sldId="270"/>
        </pc:sldMkLst>
      </pc:sldChg>
      <pc:sldChg chg="modNotes">
        <pc:chgData name="Linda Anyosa" userId="S::lanyo001@knights.ucf.edu::56617ff8-b84c-4d9f-a975-752ba4ff68c2" providerId="AD" clId="Web-{5AA93E47-4616-D22B-CD5E-648F8CCEF0A6}" dt="2022-09-16T16:45:43.313" v="29"/>
        <pc:sldMkLst>
          <pc:docMk/>
          <pc:sldMk cId="1465457422" sldId="271"/>
        </pc:sldMkLst>
      </pc:sldChg>
      <pc:sldChg chg="modNotes">
        <pc:chgData name="Linda Anyosa" userId="S::lanyo001@knights.ucf.edu::56617ff8-b84c-4d9f-a975-752ba4ff68c2" providerId="AD" clId="Web-{5AA93E47-4616-D22B-CD5E-648F8CCEF0A6}" dt="2022-09-16T16:45:48.235" v="34"/>
        <pc:sldMkLst>
          <pc:docMk/>
          <pc:sldMk cId="1162437916" sldId="272"/>
        </pc:sldMkLst>
      </pc:sldChg>
      <pc:sldChg chg="modNotes">
        <pc:chgData name="Linda Anyosa" userId="S::lanyo001@knights.ucf.edu::56617ff8-b84c-4d9f-a975-752ba4ff68c2" providerId="AD" clId="Web-{5AA93E47-4616-D22B-CD5E-648F8CCEF0A6}" dt="2022-09-16T16:42:18.707" v="13"/>
        <pc:sldMkLst>
          <pc:docMk/>
          <pc:sldMk cId="2709280379" sldId="303"/>
        </pc:sldMkLst>
      </pc:sldChg>
      <pc:sldChg chg="modSp">
        <pc:chgData name="Linda Anyosa" userId="S::lanyo001@knights.ucf.edu::56617ff8-b84c-4d9f-a975-752ba4ff68c2" providerId="AD" clId="Web-{5AA93E47-4616-D22B-CD5E-648F8CCEF0A6}" dt="2022-09-16T16:52:44.150" v="81" actId="1076"/>
        <pc:sldMkLst>
          <pc:docMk/>
          <pc:sldMk cId="2494941763" sldId="305"/>
        </pc:sldMkLst>
        <pc:spChg chg="mod">
          <ac:chgData name="Linda Anyosa" userId="S::lanyo001@knights.ucf.edu::56617ff8-b84c-4d9f-a975-752ba4ff68c2" providerId="AD" clId="Web-{5AA93E47-4616-D22B-CD5E-648F8CCEF0A6}" dt="2022-09-16T16:48:03.540" v="74" actId="20577"/>
          <ac:spMkLst>
            <pc:docMk/>
            <pc:sldMk cId="2494941763" sldId="305"/>
            <ac:spMk id="3" creationId="{2EF28883-F450-E4F5-8A88-25D2F5DFCB2B}"/>
          </ac:spMkLst>
        </pc:spChg>
        <pc:graphicFrameChg chg="mod modGraphic">
          <ac:chgData name="Linda Anyosa" userId="S::lanyo001@knights.ucf.edu::56617ff8-b84c-4d9f-a975-752ba4ff68c2" providerId="AD" clId="Web-{5AA93E47-4616-D22B-CD5E-648F8CCEF0A6}" dt="2022-09-16T16:52:44.150" v="81" actId="1076"/>
          <ac:graphicFrameMkLst>
            <pc:docMk/>
            <pc:sldMk cId="2494941763" sldId="305"/>
            <ac:graphicFrameMk id="4" creationId="{2209B4FE-D50A-DFD3-ED99-B06CA39595BB}"/>
          </ac:graphicFrameMkLst>
        </pc:graphicFrameChg>
      </pc:sldChg>
      <pc:sldChg chg="modNotes">
        <pc:chgData name="Linda Anyosa" userId="S::lanyo001@knights.ucf.edu::56617ff8-b84c-4d9f-a975-752ba4ff68c2" providerId="AD" clId="Web-{5AA93E47-4616-D22B-CD5E-648F8CCEF0A6}" dt="2022-09-16T16:42:14.488" v="9"/>
        <pc:sldMkLst>
          <pc:docMk/>
          <pc:sldMk cId="3949113377" sldId="309"/>
        </pc:sldMkLst>
      </pc:sldChg>
      <pc:sldChg chg="modNotes">
        <pc:chgData name="Linda Anyosa" userId="S::lanyo001@knights.ucf.edu::56617ff8-b84c-4d9f-a975-752ba4ff68c2" providerId="AD" clId="Web-{5AA93E47-4616-D22B-CD5E-648F8CCEF0A6}" dt="2022-09-16T16:42:35.505" v="19"/>
        <pc:sldMkLst>
          <pc:docMk/>
          <pc:sldMk cId="2313903046" sldId="310"/>
        </pc:sldMkLst>
      </pc:sldChg>
      <pc:sldChg chg="modNotes">
        <pc:chgData name="Linda Anyosa" userId="S::lanyo001@knights.ucf.edu::56617ff8-b84c-4d9f-a975-752ba4ff68c2" providerId="AD" clId="Web-{5AA93E47-4616-D22B-CD5E-648F8CCEF0A6}" dt="2022-09-16T16:42:12.379" v="7"/>
        <pc:sldMkLst>
          <pc:docMk/>
          <pc:sldMk cId="2052727547" sldId="314"/>
        </pc:sldMkLst>
      </pc:sldChg>
    </pc:docChg>
  </pc:docChgLst>
  <pc:docChgLst>
    <pc:chgData name="Andrew O'Reilly" userId="S::andrew.oreilly@knights.ucf.edu::899c4857-37e9-4cac-b5bf-ccd92e721d34" providerId="AD" clId="Web-{69F84B35-91C9-78ED-AB2E-2E4BA001365A}"/>
    <pc:docChg chg="addSld modSld sldOrd">
      <pc:chgData name="Andrew O'Reilly" userId="S::andrew.oreilly@knights.ucf.edu::899c4857-37e9-4cac-b5bf-ccd92e721d34" providerId="AD" clId="Web-{69F84B35-91C9-78ED-AB2E-2E4BA001365A}" dt="2022-09-08T15:46:42.916" v="1545"/>
      <pc:docMkLst>
        <pc:docMk/>
      </pc:docMkLst>
      <pc:sldChg chg="addSp modSp modNotes">
        <pc:chgData name="Andrew O'Reilly" userId="S::andrew.oreilly@knights.ucf.edu::899c4857-37e9-4cac-b5bf-ccd92e721d34" providerId="AD" clId="Web-{69F84B35-91C9-78ED-AB2E-2E4BA001365A}" dt="2022-09-08T15:22:11.023" v="1244" actId="1076"/>
        <pc:sldMkLst>
          <pc:docMk/>
          <pc:sldMk cId="1615536727" sldId="267"/>
        </pc:sldMkLst>
        <pc:spChg chg="mod">
          <ac:chgData name="Andrew O'Reilly" userId="S::andrew.oreilly@knights.ucf.edu::899c4857-37e9-4cac-b5bf-ccd92e721d34" providerId="AD" clId="Web-{69F84B35-91C9-78ED-AB2E-2E4BA001365A}" dt="2022-09-08T15:15:17.992" v="1113" actId="20577"/>
          <ac:spMkLst>
            <pc:docMk/>
            <pc:sldMk cId="1615536727" sldId="267"/>
            <ac:spMk id="2" creationId="{95ED823D-AD3C-90B6-E01C-FDDBF18DCB38}"/>
          </ac:spMkLst>
        </pc:spChg>
        <pc:spChg chg="mod">
          <ac:chgData name="Andrew O'Reilly" userId="S::andrew.oreilly@knights.ucf.edu::899c4857-37e9-4cac-b5bf-ccd92e721d34" providerId="AD" clId="Web-{69F84B35-91C9-78ED-AB2E-2E4BA001365A}" dt="2022-09-08T15:20:44.445" v="1213" actId="14100"/>
          <ac:spMkLst>
            <pc:docMk/>
            <pc:sldMk cId="1615536727" sldId="267"/>
            <ac:spMk id="3" creationId="{7B387EED-A875-4522-986C-283E6876B0D0}"/>
          </ac:spMkLst>
        </pc:spChg>
        <pc:picChg chg="add mod">
          <ac:chgData name="Andrew O'Reilly" userId="S::andrew.oreilly@knights.ucf.edu::899c4857-37e9-4cac-b5bf-ccd92e721d34" providerId="AD" clId="Web-{69F84B35-91C9-78ED-AB2E-2E4BA001365A}" dt="2022-09-08T15:22:11.023" v="1244" actId="1076"/>
          <ac:picMkLst>
            <pc:docMk/>
            <pc:sldMk cId="1615536727" sldId="267"/>
            <ac:picMk id="4" creationId="{F7D9286A-C8E3-A484-55BA-1EDDAB6F6B15}"/>
          </ac:picMkLst>
        </pc:picChg>
      </pc:sldChg>
      <pc:sldChg chg="ord">
        <pc:chgData name="Andrew O'Reilly" userId="S::andrew.oreilly@knights.ucf.edu::899c4857-37e9-4cac-b5bf-ccd92e721d34" providerId="AD" clId="Web-{69F84B35-91C9-78ED-AB2E-2E4BA001365A}" dt="2022-09-08T15:23:33.352" v="1310"/>
        <pc:sldMkLst>
          <pc:docMk/>
          <pc:sldMk cId="2837882737" sldId="268"/>
        </pc:sldMkLst>
      </pc:sldChg>
      <pc:sldChg chg="addSp modSp modNotes">
        <pc:chgData name="Andrew O'Reilly" userId="S::andrew.oreilly@knights.ucf.edu::899c4857-37e9-4cac-b5bf-ccd92e721d34" providerId="AD" clId="Web-{69F84B35-91C9-78ED-AB2E-2E4BA001365A}" dt="2022-09-08T15:27:41.961" v="1397"/>
        <pc:sldMkLst>
          <pc:docMk/>
          <pc:sldMk cId="98528445" sldId="270"/>
        </pc:sldMkLst>
        <pc:spChg chg="mod">
          <ac:chgData name="Andrew O'Reilly" userId="S::andrew.oreilly@knights.ucf.edu::899c4857-37e9-4cac-b5bf-ccd92e721d34" providerId="AD" clId="Web-{69F84B35-91C9-78ED-AB2E-2E4BA001365A}" dt="2022-09-08T15:25:29.539" v="1317" actId="14100"/>
          <ac:spMkLst>
            <pc:docMk/>
            <pc:sldMk cId="98528445" sldId="270"/>
            <ac:spMk id="3" creationId="{A48B5E8A-0D32-1897-28BD-9662540A4001}"/>
          </ac:spMkLst>
        </pc:spChg>
        <pc:picChg chg="add mod modCrop">
          <ac:chgData name="Andrew O'Reilly" userId="S::andrew.oreilly@knights.ucf.edu::899c4857-37e9-4cac-b5bf-ccd92e721d34" providerId="AD" clId="Web-{69F84B35-91C9-78ED-AB2E-2E4BA001365A}" dt="2022-09-08T15:27:07.461" v="1325" actId="1076"/>
          <ac:picMkLst>
            <pc:docMk/>
            <pc:sldMk cId="98528445" sldId="270"/>
            <ac:picMk id="4" creationId="{B5B9FCB7-D4C8-781F-02E4-D981B9F4CB29}"/>
          </ac:picMkLst>
        </pc:picChg>
      </pc:sldChg>
      <pc:sldChg chg="addSp delSp modSp">
        <pc:chgData name="Andrew O'Reilly" userId="S::andrew.oreilly@knights.ucf.edu::899c4857-37e9-4cac-b5bf-ccd92e721d34" providerId="AD" clId="Web-{69F84B35-91C9-78ED-AB2E-2E4BA001365A}" dt="2022-09-08T14:46:01.755" v="957"/>
        <pc:sldMkLst>
          <pc:docMk/>
          <pc:sldMk cId="3874057448" sldId="273"/>
        </pc:sldMkLst>
        <pc:spChg chg="del">
          <ac:chgData name="Andrew O'Reilly" userId="S::andrew.oreilly@knights.ucf.edu::899c4857-37e9-4cac-b5bf-ccd92e721d34" providerId="AD" clId="Web-{69F84B35-91C9-78ED-AB2E-2E4BA001365A}" dt="2022-09-08T14:45:17.052" v="947"/>
          <ac:spMkLst>
            <pc:docMk/>
            <pc:sldMk cId="3874057448" sldId="273"/>
            <ac:spMk id="3" creationId="{99655355-EBB5-4688-3A9B-F4988104A367}"/>
          </ac:spMkLst>
        </pc:spChg>
        <pc:spChg chg="add mod">
          <ac:chgData name="Andrew O'Reilly" userId="S::andrew.oreilly@knights.ucf.edu::899c4857-37e9-4cac-b5bf-ccd92e721d34" providerId="AD" clId="Web-{69F84B35-91C9-78ED-AB2E-2E4BA001365A}" dt="2022-09-08T14:46:01.755" v="957"/>
          <ac:spMkLst>
            <pc:docMk/>
            <pc:sldMk cId="3874057448" sldId="273"/>
            <ac:spMk id="6" creationId="{BE6E41A5-4358-2C5A-6D20-5E9BCAA4215A}"/>
          </ac:spMkLst>
        </pc:spChg>
        <pc:picChg chg="add del mod ord">
          <ac:chgData name="Andrew O'Reilly" userId="S::andrew.oreilly@knights.ucf.edu::899c4857-37e9-4cac-b5bf-ccd92e721d34" providerId="AD" clId="Web-{69F84B35-91C9-78ED-AB2E-2E4BA001365A}" dt="2022-09-08T14:46:01.755" v="957"/>
          <ac:picMkLst>
            <pc:docMk/>
            <pc:sldMk cId="3874057448" sldId="273"/>
            <ac:picMk id="4" creationId="{13C462E0-1777-82AE-835C-E713C2B5C985}"/>
          </ac:picMkLst>
        </pc:picChg>
      </pc:sldChg>
      <pc:sldChg chg="addSp delSp modSp">
        <pc:chgData name="Andrew O'Reilly" userId="S::andrew.oreilly@knights.ucf.edu::899c4857-37e9-4cac-b5bf-ccd92e721d34" providerId="AD" clId="Web-{69F84B35-91C9-78ED-AB2E-2E4BA001365A}" dt="2022-09-08T14:28:26.754" v="942"/>
        <pc:sldMkLst>
          <pc:docMk/>
          <pc:sldMk cId="3554778852" sldId="277"/>
        </pc:sldMkLst>
        <pc:spChg chg="del mod">
          <ac:chgData name="Andrew O'Reilly" userId="S::andrew.oreilly@knights.ucf.edu::899c4857-37e9-4cac-b5bf-ccd92e721d34" providerId="AD" clId="Web-{69F84B35-91C9-78ED-AB2E-2E4BA001365A}" dt="2022-09-08T14:06:21.894" v="2"/>
          <ac:spMkLst>
            <pc:docMk/>
            <pc:sldMk cId="3554778852" sldId="277"/>
            <ac:spMk id="3" creationId="{01A9DAD8-D45B-617B-D099-1FE22F8AE273}"/>
          </ac:spMkLst>
        </pc:spChg>
        <pc:spChg chg="add del mod">
          <ac:chgData name="Andrew O'Reilly" userId="S::andrew.oreilly@knights.ucf.edu::899c4857-37e9-4cac-b5bf-ccd92e721d34" providerId="AD" clId="Web-{69F84B35-91C9-78ED-AB2E-2E4BA001365A}" dt="2022-09-08T14:16:50.285" v="679"/>
          <ac:spMkLst>
            <pc:docMk/>
            <pc:sldMk cId="3554778852" sldId="277"/>
            <ac:spMk id="7" creationId="{C42892E1-C6E4-62E8-69EE-8BAE6988BE9A}"/>
          </ac:spMkLst>
        </pc:spChg>
        <pc:spChg chg="add del mod">
          <ac:chgData name="Andrew O'Reilly" userId="S::andrew.oreilly@knights.ucf.edu::899c4857-37e9-4cac-b5bf-ccd92e721d34" providerId="AD" clId="Web-{69F84B35-91C9-78ED-AB2E-2E4BA001365A}" dt="2022-09-08T14:19:43.207" v="697"/>
          <ac:spMkLst>
            <pc:docMk/>
            <pc:sldMk cId="3554778852" sldId="277"/>
            <ac:spMk id="11" creationId="{CAE4B4A9-B48E-B645-891D-3941734CC164}"/>
          </ac:spMkLst>
        </pc:spChg>
        <pc:graphicFrameChg chg="add del mod ord modGraphic">
          <ac:chgData name="Andrew O'Reilly" userId="S::andrew.oreilly@knights.ucf.edu::899c4857-37e9-4cac-b5bf-ccd92e721d34" providerId="AD" clId="Web-{69F84B35-91C9-78ED-AB2E-2E4BA001365A}" dt="2022-09-08T14:16:29.738" v="678"/>
          <ac:graphicFrameMkLst>
            <pc:docMk/>
            <pc:sldMk cId="3554778852" sldId="277"/>
            <ac:graphicFrameMk id="5" creationId="{C7B26613-765A-D59F-FBED-04DBAE13D017}"/>
          </ac:graphicFrameMkLst>
        </pc:graphicFrameChg>
        <pc:graphicFrameChg chg="add del mod ord modGraphic">
          <ac:chgData name="Andrew O'Reilly" userId="S::andrew.oreilly@knights.ucf.edu::899c4857-37e9-4cac-b5bf-ccd92e721d34" providerId="AD" clId="Web-{69F84B35-91C9-78ED-AB2E-2E4BA001365A}" dt="2022-09-08T14:17:49.316" v="696"/>
          <ac:graphicFrameMkLst>
            <pc:docMk/>
            <pc:sldMk cId="3554778852" sldId="277"/>
            <ac:graphicFrameMk id="9" creationId="{CF5BAC54-61AB-A968-03FA-7AD1A5EA83CE}"/>
          </ac:graphicFrameMkLst>
        </pc:graphicFrameChg>
        <pc:graphicFrameChg chg="add mod modGraphic">
          <ac:chgData name="Andrew O'Reilly" userId="S::andrew.oreilly@knights.ucf.edu::899c4857-37e9-4cac-b5bf-ccd92e721d34" providerId="AD" clId="Web-{69F84B35-91C9-78ED-AB2E-2E4BA001365A}" dt="2022-09-08T14:28:26.754" v="942"/>
          <ac:graphicFrameMkLst>
            <pc:docMk/>
            <pc:sldMk cId="3554778852" sldId="277"/>
            <ac:graphicFrameMk id="13" creationId="{AC597B0A-08F5-8E9A-F0B2-0F30866AAFD9}"/>
          </ac:graphicFrameMkLst>
        </pc:graphicFrameChg>
      </pc:sldChg>
      <pc:sldChg chg="modSp">
        <pc:chgData name="Andrew O'Reilly" userId="S::andrew.oreilly@knights.ucf.edu::899c4857-37e9-4cac-b5bf-ccd92e721d34" providerId="AD" clId="Web-{69F84B35-91C9-78ED-AB2E-2E4BA001365A}" dt="2022-09-08T14:29:07.786" v="946"/>
        <pc:sldMkLst>
          <pc:docMk/>
          <pc:sldMk cId="817001504" sldId="279"/>
        </pc:sldMkLst>
        <pc:graphicFrameChg chg="mod modGraphic">
          <ac:chgData name="Andrew O'Reilly" userId="S::andrew.oreilly@knights.ucf.edu::899c4857-37e9-4cac-b5bf-ccd92e721d34" providerId="AD" clId="Web-{69F84B35-91C9-78ED-AB2E-2E4BA001365A}" dt="2022-09-08T14:29:07.786" v="946"/>
          <ac:graphicFrameMkLst>
            <pc:docMk/>
            <pc:sldMk cId="817001504" sldId="279"/>
            <ac:graphicFrameMk id="5" creationId="{D6AC6953-2F2A-D76D-3762-17F5DB283273}"/>
          </ac:graphicFrameMkLst>
        </pc:graphicFrameChg>
      </pc:sldChg>
      <pc:sldChg chg="modSp">
        <pc:chgData name="Andrew O'Reilly" userId="S::andrew.oreilly@knights.ucf.edu::899c4857-37e9-4cac-b5bf-ccd92e721d34" providerId="AD" clId="Web-{69F84B35-91C9-78ED-AB2E-2E4BA001365A}" dt="2022-09-08T15:09:56.804" v="1021" actId="20577"/>
        <pc:sldMkLst>
          <pc:docMk/>
          <pc:sldMk cId="2388737043" sldId="299"/>
        </pc:sldMkLst>
        <pc:spChg chg="mod">
          <ac:chgData name="Andrew O'Reilly" userId="S::andrew.oreilly@knights.ucf.edu::899c4857-37e9-4cac-b5bf-ccd92e721d34" providerId="AD" clId="Web-{69F84B35-91C9-78ED-AB2E-2E4BA001365A}" dt="2022-09-08T15:09:56.804" v="1021" actId="20577"/>
          <ac:spMkLst>
            <pc:docMk/>
            <pc:sldMk cId="2388737043" sldId="299"/>
            <ac:spMk id="3" creationId="{395EF6AE-CEBE-6F5F-C69F-4FF057715B6D}"/>
          </ac:spMkLst>
        </pc:spChg>
      </pc:sldChg>
      <pc:sldChg chg="addSp delSp modSp new mod setBg">
        <pc:chgData name="Andrew O'Reilly" userId="S::andrew.oreilly@knights.ucf.edu::899c4857-37e9-4cac-b5bf-ccd92e721d34" providerId="AD" clId="Web-{69F84B35-91C9-78ED-AB2E-2E4BA001365A}" dt="2022-09-08T15:14:42.429" v="1112" actId="1076"/>
        <pc:sldMkLst>
          <pc:docMk/>
          <pc:sldMk cId="1360733773" sldId="311"/>
        </pc:sldMkLst>
        <pc:spChg chg="mod">
          <ac:chgData name="Andrew O'Reilly" userId="S::andrew.oreilly@knights.ucf.edu::899c4857-37e9-4cac-b5bf-ccd92e721d34" providerId="AD" clId="Web-{69F84B35-91C9-78ED-AB2E-2E4BA001365A}" dt="2022-09-08T15:11:39.241" v="1044"/>
          <ac:spMkLst>
            <pc:docMk/>
            <pc:sldMk cId="1360733773" sldId="311"/>
            <ac:spMk id="2" creationId="{7519E795-B1C5-6E20-ECF2-556EC660C4E0}"/>
          </ac:spMkLst>
        </pc:spChg>
        <pc:spChg chg="del">
          <ac:chgData name="Andrew O'Reilly" userId="S::andrew.oreilly@knights.ucf.edu::899c4857-37e9-4cac-b5bf-ccd92e721d34" providerId="AD" clId="Web-{69F84B35-91C9-78ED-AB2E-2E4BA001365A}" dt="2022-09-08T15:10:17.616" v="1038"/>
          <ac:spMkLst>
            <pc:docMk/>
            <pc:sldMk cId="1360733773" sldId="311"/>
            <ac:spMk id="3" creationId="{945892A5-FD8C-74F0-8F50-CAE197D8742A}"/>
          </ac:spMkLst>
        </pc:spChg>
        <pc:spChg chg="add mod">
          <ac:chgData name="Andrew O'Reilly" userId="S::andrew.oreilly@knights.ucf.edu::899c4857-37e9-4cac-b5bf-ccd92e721d34" providerId="AD" clId="Web-{69F84B35-91C9-78ED-AB2E-2E4BA001365A}" dt="2022-09-08T15:13:33.132" v="1106" actId="14100"/>
          <ac:spMkLst>
            <pc:docMk/>
            <pc:sldMk cId="1360733773" sldId="311"/>
            <ac:spMk id="6" creationId="{1D3FB10B-1E3E-C2D8-6A01-3667506572EA}"/>
          </ac:spMkLst>
        </pc:spChg>
        <pc:spChg chg="add del">
          <ac:chgData name="Andrew O'Reilly" userId="S::andrew.oreilly@knights.ucf.edu::899c4857-37e9-4cac-b5bf-ccd92e721d34" providerId="AD" clId="Web-{69F84B35-91C9-78ED-AB2E-2E4BA001365A}" dt="2022-09-08T15:11:39.241" v="1044"/>
          <ac:spMkLst>
            <pc:docMk/>
            <pc:sldMk cId="1360733773" sldId="311"/>
            <ac:spMk id="8" creationId="{00A7967F-3A0D-407E-0572-CFB280F1F67F}"/>
          </ac:spMkLst>
        </pc:spChg>
        <pc:spChg chg="add del">
          <ac:chgData name="Andrew O'Reilly" userId="S::andrew.oreilly@knights.ucf.edu::899c4857-37e9-4cac-b5bf-ccd92e721d34" providerId="AD" clId="Web-{69F84B35-91C9-78ED-AB2E-2E4BA001365A}" dt="2022-09-08T15:11:39.241" v="1044"/>
          <ac:spMkLst>
            <pc:docMk/>
            <pc:sldMk cId="1360733773" sldId="311"/>
            <ac:spMk id="11" creationId="{72712BB1-98C0-4A8A-835D-6829EF6A00A2}"/>
          </ac:spMkLst>
        </pc:spChg>
        <pc:spChg chg="add del">
          <ac:chgData name="Andrew O'Reilly" userId="S::andrew.oreilly@knights.ucf.edu::899c4857-37e9-4cac-b5bf-ccd92e721d34" providerId="AD" clId="Web-{69F84B35-91C9-78ED-AB2E-2E4BA001365A}" dt="2022-09-08T15:11:39.241" v="1044"/>
          <ac:spMkLst>
            <pc:docMk/>
            <pc:sldMk cId="1360733773" sldId="311"/>
            <ac:spMk id="17" creationId="{A24FBFAC-873C-4D59-814A-DCAF5D9FE5E2}"/>
          </ac:spMkLst>
        </pc:spChg>
        <pc:spChg chg="add del">
          <ac:chgData name="Andrew O'Reilly" userId="S::andrew.oreilly@knights.ucf.edu::899c4857-37e9-4cac-b5bf-ccd92e721d34" providerId="AD" clId="Web-{69F84B35-91C9-78ED-AB2E-2E4BA001365A}" dt="2022-09-08T15:11:39.241" v="1044"/>
          <ac:spMkLst>
            <pc:docMk/>
            <pc:sldMk cId="1360733773" sldId="311"/>
            <ac:spMk id="19" creationId="{C9D28307-0123-4C8C-BCEC-91815ACE26E5}"/>
          </ac:spMkLst>
        </pc:spChg>
        <pc:spChg chg="add del">
          <ac:chgData name="Andrew O'Reilly" userId="S::andrew.oreilly@knights.ucf.edu::899c4857-37e9-4cac-b5bf-ccd92e721d34" providerId="AD" clId="Web-{69F84B35-91C9-78ED-AB2E-2E4BA001365A}" dt="2022-09-08T15:11:39.241" v="1044"/>
          <ac:spMkLst>
            <pc:docMk/>
            <pc:sldMk cId="1360733773" sldId="311"/>
            <ac:spMk id="21" creationId="{86ACDFCD-84FE-4000-A15C-274814606AF3}"/>
          </ac:spMkLst>
        </pc:spChg>
        <pc:spChg chg="add del">
          <ac:chgData name="Andrew O'Reilly" userId="S::andrew.oreilly@knights.ucf.edu::899c4857-37e9-4cac-b5bf-ccd92e721d34" providerId="AD" clId="Web-{69F84B35-91C9-78ED-AB2E-2E4BA001365A}" dt="2022-09-08T15:11:39.241" v="1044"/>
          <ac:spMkLst>
            <pc:docMk/>
            <pc:sldMk cId="1360733773" sldId="311"/>
            <ac:spMk id="23" creationId="{08CBDCE7-5012-40F9-8D15-A8DB7E1C9BAC}"/>
          </ac:spMkLst>
        </pc:spChg>
        <pc:picChg chg="add del mod ord">
          <ac:chgData name="Andrew O'Reilly" userId="S::andrew.oreilly@knights.ucf.edu::899c4857-37e9-4cac-b5bf-ccd92e721d34" providerId="AD" clId="Web-{69F84B35-91C9-78ED-AB2E-2E4BA001365A}" dt="2022-09-08T15:11:42.257" v="1045"/>
          <ac:picMkLst>
            <pc:docMk/>
            <pc:sldMk cId="1360733773" sldId="311"/>
            <ac:picMk id="4" creationId="{3AEF1CFE-C4C2-D9A5-7192-08C44D939FE1}"/>
          </ac:picMkLst>
        </pc:picChg>
        <pc:picChg chg="add mod">
          <ac:chgData name="Andrew O'Reilly" userId="S::andrew.oreilly@knights.ucf.edu::899c4857-37e9-4cac-b5bf-ccd92e721d34" providerId="AD" clId="Web-{69F84B35-91C9-78ED-AB2E-2E4BA001365A}" dt="2022-09-08T15:14:42.429" v="1112" actId="1076"/>
          <ac:picMkLst>
            <pc:docMk/>
            <pc:sldMk cId="1360733773" sldId="311"/>
            <ac:picMk id="7" creationId="{906E9AB3-FA88-E222-C515-C9C6A500D9CE}"/>
          </ac:picMkLst>
        </pc:picChg>
        <pc:picChg chg="add del">
          <ac:chgData name="Andrew O'Reilly" userId="S::andrew.oreilly@knights.ucf.edu::899c4857-37e9-4cac-b5bf-ccd92e721d34" providerId="AD" clId="Web-{69F84B35-91C9-78ED-AB2E-2E4BA001365A}" dt="2022-09-08T15:11:39.241" v="1044"/>
          <ac:picMkLst>
            <pc:docMk/>
            <pc:sldMk cId="1360733773" sldId="311"/>
            <ac:picMk id="13" creationId="{EF2096BC-6C6D-41F2-90AA-2578BD496E31}"/>
          </ac:picMkLst>
        </pc:picChg>
        <pc:picChg chg="add del">
          <ac:chgData name="Andrew O'Reilly" userId="S::andrew.oreilly@knights.ucf.edu::899c4857-37e9-4cac-b5bf-ccd92e721d34" providerId="AD" clId="Web-{69F84B35-91C9-78ED-AB2E-2E4BA001365A}" dt="2022-09-08T15:11:39.241" v="1044"/>
          <ac:picMkLst>
            <pc:docMk/>
            <pc:sldMk cId="1360733773" sldId="311"/>
            <ac:picMk id="15" creationId="{9BBEF840-FEAD-46CB-B5C3-4F79B5232733}"/>
          </ac:picMkLst>
        </pc:picChg>
      </pc:sldChg>
      <pc:sldChg chg="addSp modSp new ord">
        <pc:chgData name="Andrew O'Reilly" userId="S::andrew.oreilly@knights.ucf.edu::899c4857-37e9-4cac-b5bf-ccd92e721d34" providerId="AD" clId="Web-{69F84B35-91C9-78ED-AB2E-2E4BA001365A}" dt="2022-09-08T15:24:20.352" v="1316" actId="1076"/>
        <pc:sldMkLst>
          <pc:docMk/>
          <pc:sldMk cId="1890967977" sldId="312"/>
        </pc:sldMkLst>
        <pc:spChg chg="mod">
          <ac:chgData name="Andrew O'Reilly" userId="S::andrew.oreilly@knights.ucf.edu::899c4857-37e9-4cac-b5bf-ccd92e721d34" providerId="AD" clId="Web-{69F84B35-91C9-78ED-AB2E-2E4BA001365A}" dt="2022-09-08T15:22:25.258" v="1251" actId="20577"/>
          <ac:spMkLst>
            <pc:docMk/>
            <pc:sldMk cId="1890967977" sldId="312"/>
            <ac:spMk id="2" creationId="{2976231A-13F8-1219-AF96-BC11336BBA90}"/>
          </ac:spMkLst>
        </pc:spChg>
        <pc:spChg chg="mod">
          <ac:chgData name="Andrew O'Reilly" userId="S::andrew.oreilly@knights.ucf.edu::899c4857-37e9-4cac-b5bf-ccd92e721d34" providerId="AD" clId="Web-{69F84B35-91C9-78ED-AB2E-2E4BA001365A}" dt="2022-09-08T15:23:38.383" v="1312" actId="20577"/>
          <ac:spMkLst>
            <pc:docMk/>
            <pc:sldMk cId="1890967977" sldId="312"/>
            <ac:spMk id="3" creationId="{B6E63DBB-1A5C-B87D-1653-41FCEDEAD242}"/>
          </ac:spMkLst>
        </pc:spChg>
        <pc:picChg chg="add mod">
          <ac:chgData name="Andrew O'Reilly" userId="S::andrew.oreilly@knights.ucf.edu::899c4857-37e9-4cac-b5bf-ccd92e721d34" providerId="AD" clId="Web-{69F84B35-91C9-78ED-AB2E-2E4BA001365A}" dt="2022-09-08T15:24:20.352" v="1316" actId="1076"/>
          <ac:picMkLst>
            <pc:docMk/>
            <pc:sldMk cId="1890967977" sldId="312"/>
            <ac:picMk id="4" creationId="{45114902-9FFD-0ECD-6859-B07790D98926}"/>
          </ac:picMkLst>
        </pc:picChg>
      </pc:sldChg>
      <pc:sldChg chg="addSp delSp modSp">
        <pc:chgData name="Andrew O'Reilly" userId="S::andrew.oreilly@knights.ucf.edu::899c4857-37e9-4cac-b5bf-ccd92e721d34" providerId="AD" clId="Web-{69F84B35-91C9-78ED-AB2E-2E4BA001365A}" dt="2022-09-08T15:46:42.916" v="1545"/>
        <pc:sldMkLst>
          <pc:docMk/>
          <pc:sldMk cId="3062346085" sldId="313"/>
        </pc:sldMkLst>
        <pc:spChg chg="del">
          <ac:chgData name="Andrew O'Reilly" userId="S::andrew.oreilly@knights.ucf.edu::899c4857-37e9-4cac-b5bf-ccd92e721d34" providerId="AD" clId="Web-{69F84B35-91C9-78ED-AB2E-2E4BA001365A}" dt="2022-09-08T15:39:27.931" v="1398"/>
          <ac:spMkLst>
            <pc:docMk/>
            <pc:sldMk cId="3062346085" sldId="313"/>
            <ac:spMk id="3" creationId="{D2933819-1CC0-E04F-166A-6EE05B619679}"/>
          </ac:spMkLst>
        </pc:spChg>
        <pc:graphicFrameChg chg="add mod ord modGraphic">
          <ac:chgData name="Andrew O'Reilly" userId="S::andrew.oreilly@knights.ucf.edu::899c4857-37e9-4cac-b5bf-ccd92e721d34" providerId="AD" clId="Web-{69F84B35-91C9-78ED-AB2E-2E4BA001365A}" dt="2022-09-08T15:46:42.916" v="1545"/>
          <ac:graphicFrameMkLst>
            <pc:docMk/>
            <pc:sldMk cId="3062346085" sldId="313"/>
            <ac:graphicFrameMk id="5" creationId="{419F5D35-DC86-3149-2E74-A45C0F245CB1}"/>
          </ac:graphicFrameMkLst>
        </pc:graphicFrameChg>
      </pc:sldChg>
      <pc:sldChg chg="addSp delSp modSp">
        <pc:chgData name="Andrew O'Reilly" userId="S::andrew.oreilly@knights.ucf.edu::899c4857-37e9-4cac-b5bf-ccd92e721d34" providerId="AD" clId="Web-{69F84B35-91C9-78ED-AB2E-2E4BA001365A}" dt="2022-09-08T15:46:30.338" v="1541"/>
        <pc:sldMkLst>
          <pc:docMk/>
          <pc:sldMk cId="2052727547" sldId="314"/>
        </pc:sldMkLst>
        <pc:spChg chg="del">
          <ac:chgData name="Andrew O'Reilly" userId="S::andrew.oreilly@knights.ucf.edu::899c4857-37e9-4cac-b5bf-ccd92e721d34" providerId="AD" clId="Web-{69F84B35-91C9-78ED-AB2E-2E4BA001365A}" dt="2022-09-08T15:43:26.213" v="1436"/>
          <ac:spMkLst>
            <pc:docMk/>
            <pc:sldMk cId="2052727547" sldId="314"/>
            <ac:spMk id="3" creationId="{D2933819-1CC0-E04F-166A-6EE05B619679}"/>
          </ac:spMkLst>
        </pc:spChg>
        <pc:graphicFrameChg chg="add mod ord modGraphic">
          <ac:chgData name="Andrew O'Reilly" userId="S::andrew.oreilly@knights.ucf.edu::899c4857-37e9-4cac-b5bf-ccd92e721d34" providerId="AD" clId="Web-{69F84B35-91C9-78ED-AB2E-2E4BA001365A}" dt="2022-09-08T15:46:30.338" v="1541"/>
          <ac:graphicFrameMkLst>
            <pc:docMk/>
            <pc:sldMk cId="2052727547" sldId="314"/>
            <ac:graphicFrameMk id="5" creationId="{67C778B4-BEEF-1BCA-FC34-F17407BC1E59}"/>
          </ac:graphicFrameMkLst>
        </pc:graphicFrameChg>
      </pc:sldChg>
    </pc:docChg>
  </pc:docChgLst>
  <pc:docChgLst>
    <pc:chgData name="Mohamed Faizel" userId="25f35b7b-5e6c-4d69-9ee8-619e5cdd583d" providerId="ADAL" clId="{E7240F91-178A-495D-8E8F-DB5543E9A042}"/>
    <pc:docChg chg="custSel modSld">
      <pc:chgData name="Mohamed Faizel" userId="25f35b7b-5e6c-4d69-9ee8-619e5cdd583d" providerId="ADAL" clId="{E7240F91-178A-495D-8E8F-DB5543E9A042}" dt="2022-09-22T00:59:05.485" v="118" actId="1076"/>
      <pc:docMkLst>
        <pc:docMk/>
      </pc:docMkLst>
      <pc:sldChg chg="delSp modSp mod delAnim">
        <pc:chgData name="Mohamed Faizel" userId="25f35b7b-5e6c-4d69-9ee8-619e5cdd583d" providerId="ADAL" clId="{E7240F91-178A-495D-8E8F-DB5543E9A042}" dt="2022-09-21T19:17:45.459" v="104" actId="1076"/>
        <pc:sldMkLst>
          <pc:docMk/>
          <pc:sldMk cId="2318782587" sldId="258"/>
        </pc:sldMkLst>
        <pc:picChg chg="del mod">
          <ac:chgData name="Mohamed Faizel" userId="25f35b7b-5e6c-4d69-9ee8-619e5cdd583d" providerId="ADAL" clId="{E7240F91-178A-495D-8E8F-DB5543E9A042}" dt="2022-09-21T19:16:37.200" v="103" actId="478"/>
          <ac:picMkLst>
            <pc:docMk/>
            <pc:sldMk cId="2318782587" sldId="258"/>
            <ac:picMk id="4" creationId="{BAE99928-722D-2FED-75D2-D51823AF1364}"/>
          </ac:picMkLst>
        </pc:picChg>
        <pc:picChg chg="mod">
          <ac:chgData name="Mohamed Faizel" userId="25f35b7b-5e6c-4d69-9ee8-619e5cdd583d" providerId="ADAL" clId="{E7240F91-178A-495D-8E8F-DB5543E9A042}" dt="2022-09-21T19:17:45.459" v="104" actId="1076"/>
          <ac:picMkLst>
            <pc:docMk/>
            <pc:sldMk cId="2318782587" sldId="258"/>
            <ac:picMk id="5" creationId="{899C9E8A-EBC4-8105-B366-0109F7ABB633}"/>
          </ac:picMkLst>
        </pc:picChg>
      </pc:sldChg>
      <pc:sldChg chg="delSp modSp mod delAnim">
        <pc:chgData name="Mohamed Faizel" userId="25f35b7b-5e6c-4d69-9ee8-619e5cdd583d" providerId="ADAL" clId="{E7240F91-178A-495D-8E8F-DB5543E9A042}" dt="2022-09-21T19:26:50.855" v="106" actId="1076"/>
        <pc:sldMkLst>
          <pc:docMk/>
          <pc:sldMk cId="3527332160" sldId="259"/>
        </pc:sldMkLst>
        <pc:picChg chg="del mod">
          <ac:chgData name="Mohamed Faizel" userId="25f35b7b-5e6c-4d69-9ee8-619e5cdd583d" providerId="ADAL" clId="{E7240F91-178A-495D-8E8F-DB5543E9A042}" dt="2022-09-21T19:18:17.717" v="105" actId="478"/>
          <ac:picMkLst>
            <pc:docMk/>
            <pc:sldMk cId="3527332160" sldId="259"/>
            <ac:picMk id="3" creationId="{63DEB2B2-9882-8BE0-945F-9D22A6F8B31F}"/>
          </ac:picMkLst>
        </pc:picChg>
        <pc:picChg chg="mod">
          <ac:chgData name="Mohamed Faizel" userId="25f35b7b-5e6c-4d69-9ee8-619e5cdd583d" providerId="ADAL" clId="{E7240F91-178A-495D-8E8F-DB5543E9A042}" dt="2022-09-21T19:26:50.855" v="106" actId="1076"/>
          <ac:picMkLst>
            <pc:docMk/>
            <pc:sldMk cId="3527332160" sldId="259"/>
            <ac:picMk id="4" creationId="{1D9CD5B5-30D1-67E3-E46D-88F4CD5E7A1D}"/>
          </ac:picMkLst>
        </pc:picChg>
      </pc:sldChg>
      <pc:sldChg chg="modSp mod">
        <pc:chgData name="Mohamed Faizel" userId="25f35b7b-5e6c-4d69-9ee8-619e5cdd583d" providerId="ADAL" clId="{E7240F91-178A-495D-8E8F-DB5543E9A042}" dt="2022-09-21T19:04:11.848" v="97" actId="1076"/>
        <pc:sldMkLst>
          <pc:docMk/>
          <pc:sldMk cId="1321897638" sldId="260"/>
        </pc:sldMkLst>
        <pc:picChg chg="mod">
          <ac:chgData name="Mohamed Faizel" userId="25f35b7b-5e6c-4d69-9ee8-619e5cdd583d" providerId="ADAL" clId="{E7240F91-178A-495D-8E8F-DB5543E9A042}" dt="2022-09-21T19:04:11.848" v="97" actId="1076"/>
          <ac:picMkLst>
            <pc:docMk/>
            <pc:sldMk cId="1321897638" sldId="260"/>
            <ac:picMk id="3" creationId="{A0EA6189-D3A4-25D9-A8B5-947A04821CC5}"/>
          </ac:picMkLst>
        </pc:picChg>
      </pc:sldChg>
      <pc:sldChg chg="delSp modSp mod delAnim modNotesTx">
        <pc:chgData name="Mohamed Faizel" userId="25f35b7b-5e6c-4d69-9ee8-619e5cdd583d" providerId="ADAL" clId="{E7240F91-178A-495D-8E8F-DB5543E9A042}" dt="2022-09-21T19:28:32.120" v="108" actId="1076"/>
        <pc:sldMkLst>
          <pc:docMk/>
          <pc:sldMk cId="3326634517" sldId="262"/>
        </pc:sldMkLst>
        <pc:picChg chg="del mod">
          <ac:chgData name="Mohamed Faizel" userId="25f35b7b-5e6c-4d69-9ee8-619e5cdd583d" providerId="ADAL" clId="{E7240F91-178A-495D-8E8F-DB5543E9A042}" dt="2022-09-21T19:27:26.737" v="107" actId="478"/>
          <ac:picMkLst>
            <pc:docMk/>
            <pc:sldMk cId="3326634517" sldId="262"/>
            <ac:picMk id="3" creationId="{561C28AF-BADA-AAB2-9ED8-0FD568C00812}"/>
          </ac:picMkLst>
        </pc:picChg>
        <pc:picChg chg="mod">
          <ac:chgData name="Mohamed Faizel" userId="25f35b7b-5e6c-4d69-9ee8-619e5cdd583d" providerId="ADAL" clId="{E7240F91-178A-495D-8E8F-DB5543E9A042}" dt="2022-09-21T19:28:32.120" v="108" actId="1076"/>
          <ac:picMkLst>
            <pc:docMk/>
            <pc:sldMk cId="3326634517" sldId="262"/>
            <ac:picMk id="4" creationId="{5CA54D31-152B-7B04-490B-585DE357E2F1}"/>
          </ac:picMkLst>
        </pc:picChg>
      </pc:sldChg>
      <pc:sldChg chg="delSp modSp mod delAnim">
        <pc:chgData name="Mohamed Faizel" userId="25f35b7b-5e6c-4d69-9ee8-619e5cdd583d" providerId="ADAL" clId="{E7240F91-178A-495D-8E8F-DB5543E9A042}" dt="2022-09-21T19:30:18.711" v="110" actId="1076"/>
        <pc:sldMkLst>
          <pc:docMk/>
          <pc:sldMk cId="4145520566" sldId="263"/>
        </pc:sldMkLst>
        <pc:picChg chg="del mod">
          <ac:chgData name="Mohamed Faizel" userId="25f35b7b-5e6c-4d69-9ee8-619e5cdd583d" providerId="ADAL" clId="{E7240F91-178A-495D-8E8F-DB5543E9A042}" dt="2022-09-21T19:28:55.306" v="109" actId="478"/>
          <ac:picMkLst>
            <pc:docMk/>
            <pc:sldMk cId="4145520566" sldId="263"/>
            <ac:picMk id="6" creationId="{18BF5F6F-46C9-582D-9A99-81053FBCA60B}"/>
          </ac:picMkLst>
        </pc:picChg>
        <pc:picChg chg="mod">
          <ac:chgData name="Mohamed Faizel" userId="25f35b7b-5e6c-4d69-9ee8-619e5cdd583d" providerId="ADAL" clId="{E7240F91-178A-495D-8E8F-DB5543E9A042}" dt="2022-09-21T19:30:18.711" v="110" actId="1076"/>
          <ac:picMkLst>
            <pc:docMk/>
            <pc:sldMk cId="4145520566" sldId="263"/>
            <ac:picMk id="7" creationId="{9BE5551E-8F4A-5D53-3D2A-34B4830E99B7}"/>
          </ac:picMkLst>
        </pc:picChg>
      </pc:sldChg>
      <pc:sldChg chg="modSp mod">
        <pc:chgData name="Mohamed Faizel" userId="25f35b7b-5e6c-4d69-9ee8-619e5cdd583d" providerId="ADAL" clId="{E7240F91-178A-495D-8E8F-DB5543E9A042}" dt="2022-09-19T20:38:00.649" v="93" actId="1076"/>
        <pc:sldMkLst>
          <pc:docMk/>
          <pc:sldMk cId="2018144787" sldId="265"/>
        </pc:sldMkLst>
        <pc:picChg chg="mod">
          <ac:chgData name="Mohamed Faizel" userId="25f35b7b-5e6c-4d69-9ee8-619e5cdd583d" providerId="ADAL" clId="{E7240F91-178A-495D-8E8F-DB5543E9A042}" dt="2022-09-19T20:38:00.649" v="93" actId="1076"/>
          <ac:picMkLst>
            <pc:docMk/>
            <pc:sldMk cId="2018144787" sldId="265"/>
            <ac:picMk id="3" creationId="{429893AF-FE00-A7E0-C8E0-C906C1495402}"/>
          </ac:picMkLst>
        </pc:picChg>
      </pc:sldChg>
      <pc:sldChg chg="addSp delSp modSp mod delAnim modNotesTx">
        <pc:chgData name="Mohamed Faizel" userId="25f35b7b-5e6c-4d69-9ee8-619e5cdd583d" providerId="ADAL" clId="{E7240F91-178A-495D-8E8F-DB5543E9A042}" dt="2022-09-22T00:59:05.485" v="118" actId="1076"/>
        <pc:sldMkLst>
          <pc:docMk/>
          <pc:sldMk cId="3554778852" sldId="277"/>
        </pc:sldMkLst>
        <pc:picChg chg="del mod">
          <ac:chgData name="Mohamed Faizel" userId="25f35b7b-5e6c-4d69-9ee8-619e5cdd583d" providerId="ADAL" clId="{E7240F91-178A-495D-8E8F-DB5543E9A042}" dt="2022-09-22T00:59:00.720" v="117" actId="478"/>
          <ac:picMkLst>
            <pc:docMk/>
            <pc:sldMk cId="3554778852" sldId="277"/>
            <ac:picMk id="3" creationId="{81C1A844-C4D4-4E67-E729-64377D877F0D}"/>
          </ac:picMkLst>
        </pc:picChg>
        <pc:picChg chg="mod">
          <ac:chgData name="Mohamed Faizel" userId="25f35b7b-5e6c-4d69-9ee8-619e5cdd583d" providerId="ADAL" clId="{E7240F91-178A-495D-8E8F-DB5543E9A042}" dt="2022-09-22T00:59:05.485" v="118" actId="1076"/>
          <ac:picMkLst>
            <pc:docMk/>
            <pc:sldMk cId="3554778852" sldId="277"/>
            <ac:picMk id="4" creationId="{D2EFDF08-CCB2-8F54-F80D-28C8007CB9B4}"/>
          </ac:picMkLst>
        </pc:picChg>
        <pc:picChg chg="add mod">
          <ac:chgData name="Mohamed Faizel" userId="25f35b7b-5e6c-4d69-9ee8-619e5cdd583d" providerId="ADAL" clId="{E7240F91-178A-495D-8E8F-DB5543E9A042}" dt="2022-09-22T00:57:20.166" v="116" actId="1076"/>
          <ac:picMkLst>
            <pc:docMk/>
            <pc:sldMk cId="3554778852" sldId="277"/>
            <ac:picMk id="1026" creationId="{AEED0544-EBCD-3BEB-9E87-BA81037BDABA}"/>
          </ac:picMkLst>
        </pc:picChg>
      </pc:sldChg>
      <pc:sldChg chg="delSp modSp mod delAnim">
        <pc:chgData name="Mohamed Faizel" userId="25f35b7b-5e6c-4d69-9ee8-619e5cdd583d" providerId="ADAL" clId="{E7240F91-178A-495D-8E8F-DB5543E9A042}" dt="2022-09-21T19:16:11.090" v="101" actId="1076"/>
        <pc:sldMkLst>
          <pc:docMk/>
          <pc:sldMk cId="817001504" sldId="279"/>
        </pc:sldMkLst>
        <pc:picChg chg="del mod">
          <ac:chgData name="Mohamed Faizel" userId="25f35b7b-5e6c-4d69-9ee8-619e5cdd583d" providerId="ADAL" clId="{E7240F91-178A-495D-8E8F-DB5543E9A042}" dt="2022-09-21T19:14:50.924" v="100" actId="478"/>
          <ac:picMkLst>
            <pc:docMk/>
            <pc:sldMk cId="817001504" sldId="279"/>
            <ac:picMk id="3" creationId="{5EFF50C1-49B7-B2B1-C78F-4C9C31A50F94}"/>
          </ac:picMkLst>
        </pc:picChg>
        <pc:picChg chg="mod">
          <ac:chgData name="Mohamed Faizel" userId="25f35b7b-5e6c-4d69-9ee8-619e5cdd583d" providerId="ADAL" clId="{E7240F91-178A-495D-8E8F-DB5543E9A042}" dt="2022-09-21T19:16:11.090" v="101" actId="1076"/>
          <ac:picMkLst>
            <pc:docMk/>
            <pc:sldMk cId="817001504" sldId="279"/>
            <ac:picMk id="4" creationId="{5B2D6E42-FC25-0AE3-F3C5-7D494DACF816}"/>
          </ac:picMkLst>
        </pc:picChg>
      </pc:sldChg>
      <pc:sldChg chg="delSp modSp mod delAnim">
        <pc:chgData name="Mohamed Faizel" userId="25f35b7b-5e6c-4d69-9ee8-619e5cdd583d" providerId="ADAL" clId="{E7240F91-178A-495D-8E8F-DB5543E9A042}" dt="2022-09-21T19:31:44.071" v="112" actId="1076"/>
        <pc:sldMkLst>
          <pc:docMk/>
          <pc:sldMk cId="2980061513" sldId="306"/>
        </pc:sldMkLst>
        <pc:picChg chg="del mod">
          <ac:chgData name="Mohamed Faizel" userId="25f35b7b-5e6c-4d69-9ee8-619e5cdd583d" providerId="ADAL" clId="{E7240F91-178A-495D-8E8F-DB5543E9A042}" dt="2022-09-21T19:30:24.154" v="111" actId="478"/>
          <ac:picMkLst>
            <pc:docMk/>
            <pc:sldMk cId="2980061513" sldId="306"/>
            <ac:picMk id="3" creationId="{FE8ABA28-7271-C206-67D3-7D5C3B88994A}"/>
          </ac:picMkLst>
        </pc:picChg>
        <pc:picChg chg="mod">
          <ac:chgData name="Mohamed Faizel" userId="25f35b7b-5e6c-4d69-9ee8-619e5cdd583d" providerId="ADAL" clId="{E7240F91-178A-495D-8E8F-DB5543E9A042}" dt="2022-09-21T19:31:44.071" v="112" actId="1076"/>
          <ac:picMkLst>
            <pc:docMk/>
            <pc:sldMk cId="2980061513" sldId="306"/>
            <ac:picMk id="7" creationId="{DEC655F1-ECF9-9077-993D-1A3EB0E0C7BF}"/>
          </ac:picMkLst>
        </pc:picChg>
      </pc:sldChg>
    </pc:docChg>
  </pc:docChgLst>
  <pc:docChgLst>
    <pc:chgData name="Linda Anyosa" userId="S::lanyo001@knights.ucf.edu::56617ff8-b84c-4d9f-a975-752ba4ff68c2" providerId="AD" clId="Web-{5EAF65C3-1A3A-3F42-5671-C99914A54D21}"/>
    <pc:docChg chg="addSld modSld sldOrd">
      <pc:chgData name="Linda Anyosa" userId="S::lanyo001@knights.ucf.edu::56617ff8-b84c-4d9f-a975-752ba4ff68c2" providerId="AD" clId="Web-{5EAF65C3-1A3A-3F42-5671-C99914A54D21}" dt="2022-09-08T12:55:46.083" v="23" actId="14100"/>
      <pc:docMkLst>
        <pc:docMk/>
      </pc:docMkLst>
      <pc:sldChg chg="addSp delSp modSp">
        <pc:chgData name="Linda Anyosa" userId="S::lanyo001@knights.ucf.edu::56617ff8-b84c-4d9f-a975-752ba4ff68c2" providerId="AD" clId="Web-{5EAF65C3-1A3A-3F42-5671-C99914A54D21}" dt="2022-09-08T12:48:17.397" v="3" actId="14100"/>
        <pc:sldMkLst>
          <pc:docMk/>
          <pc:sldMk cId="994692307" sldId="261"/>
        </pc:sldMkLst>
        <pc:spChg chg="del">
          <ac:chgData name="Linda Anyosa" userId="S::lanyo001@knights.ucf.edu::56617ff8-b84c-4d9f-a975-752ba4ff68c2" providerId="AD" clId="Web-{5EAF65C3-1A3A-3F42-5671-C99914A54D21}" dt="2022-09-08T12:47:45.271" v="0"/>
          <ac:spMkLst>
            <pc:docMk/>
            <pc:sldMk cId="994692307" sldId="261"/>
            <ac:spMk id="3" creationId="{3924EB59-F91C-2D65-631C-64ED3B2FC9A5}"/>
          </ac:spMkLst>
        </pc:spChg>
        <pc:picChg chg="add mod ord">
          <ac:chgData name="Linda Anyosa" userId="S::lanyo001@knights.ucf.edu::56617ff8-b84c-4d9f-a975-752ba4ff68c2" providerId="AD" clId="Web-{5EAF65C3-1A3A-3F42-5671-C99914A54D21}" dt="2022-09-08T12:48:17.397" v="3" actId="14100"/>
          <ac:picMkLst>
            <pc:docMk/>
            <pc:sldMk cId="994692307" sldId="261"/>
            <ac:picMk id="4" creationId="{86984DC0-15F0-AE88-4C39-B5DAB083111E}"/>
          </ac:picMkLst>
        </pc:picChg>
      </pc:sldChg>
      <pc:sldChg chg="modSp">
        <pc:chgData name="Linda Anyosa" userId="S::lanyo001@knights.ucf.edu::56617ff8-b84c-4d9f-a975-752ba4ff68c2" providerId="AD" clId="Web-{5EAF65C3-1A3A-3F42-5671-C99914A54D21}" dt="2022-09-08T12:55:13.832" v="6" actId="20577"/>
        <pc:sldMkLst>
          <pc:docMk/>
          <pc:sldMk cId="2709280379" sldId="303"/>
        </pc:sldMkLst>
        <pc:spChg chg="mod">
          <ac:chgData name="Linda Anyosa" userId="S::lanyo001@knights.ucf.edu::56617ff8-b84c-4d9f-a975-752ba4ff68c2" providerId="AD" clId="Web-{5EAF65C3-1A3A-3F42-5671-C99914A54D21}" dt="2022-09-08T12:55:13.832" v="6" actId="20577"/>
          <ac:spMkLst>
            <pc:docMk/>
            <pc:sldMk cId="2709280379" sldId="303"/>
            <ac:spMk id="2" creationId="{748E1B84-E2CB-628B-0670-B1B120F51A25}"/>
          </ac:spMkLst>
        </pc:spChg>
      </pc:sldChg>
      <pc:sldChg chg="addSp delSp modSp add ord replId">
        <pc:chgData name="Linda Anyosa" userId="S::lanyo001@knights.ucf.edu::56617ff8-b84c-4d9f-a975-752ba4ff68c2" providerId="AD" clId="Web-{5EAF65C3-1A3A-3F42-5671-C99914A54D21}" dt="2022-09-08T12:55:46.083" v="23" actId="14100"/>
        <pc:sldMkLst>
          <pc:docMk/>
          <pc:sldMk cId="3949113377" sldId="309"/>
        </pc:sldMkLst>
        <pc:spChg chg="mod">
          <ac:chgData name="Linda Anyosa" userId="S::lanyo001@knights.ucf.edu::56617ff8-b84c-4d9f-a975-752ba4ff68c2" providerId="AD" clId="Web-{5EAF65C3-1A3A-3F42-5671-C99914A54D21}" dt="2022-09-08T12:55:28.051" v="19" actId="20577"/>
          <ac:spMkLst>
            <pc:docMk/>
            <pc:sldMk cId="3949113377" sldId="309"/>
            <ac:spMk id="2" creationId="{748E1B84-E2CB-628B-0670-B1B120F51A25}"/>
          </ac:spMkLst>
        </pc:spChg>
        <pc:spChg chg="del">
          <ac:chgData name="Linda Anyosa" userId="S::lanyo001@knights.ucf.edu::56617ff8-b84c-4d9f-a975-752ba4ff68c2" providerId="AD" clId="Web-{5EAF65C3-1A3A-3F42-5671-C99914A54D21}" dt="2022-09-08T12:55:35.661" v="21"/>
          <ac:spMkLst>
            <pc:docMk/>
            <pc:sldMk cId="3949113377" sldId="309"/>
            <ac:spMk id="3" creationId="{A6433D6A-AC9B-FD4D-B933-5144465FD7BD}"/>
          </ac:spMkLst>
        </pc:spChg>
        <pc:picChg chg="add mod ord">
          <ac:chgData name="Linda Anyosa" userId="S::lanyo001@knights.ucf.edu::56617ff8-b84c-4d9f-a975-752ba4ff68c2" providerId="AD" clId="Web-{5EAF65C3-1A3A-3F42-5671-C99914A54D21}" dt="2022-09-08T12:55:46.083" v="23" actId="14100"/>
          <ac:picMkLst>
            <pc:docMk/>
            <pc:sldMk cId="3949113377" sldId="309"/>
            <ac:picMk id="4" creationId="{AF8BFE5A-33EB-2511-6F45-AB1CC64E4C19}"/>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Live</a:t>
            </a:r>
            <a:r>
              <a:rPr lang="en-US" baseline="0"/>
              <a:t> Bolt total Project Progress</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Sheet1!$A$2:$A$10</c:f>
              <c:strCache>
                <c:ptCount val="9"/>
                <c:pt idx="0">
                  <c:v>Total</c:v>
                </c:pt>
                <c:pt idx="1">
                  <c:v>Part Acquisition</c:v>
                </c:pt>
                <c:pt idx="2">
                  <c:v>Front End</c:v>
                </c:pt>
                <c:pt idx="3">
                  <c:v>Back End</c:v>
                </c:pt>
                <c:pt idx="4">
                  <c:v>API</c:v>
                </c:pt>
                <c:pt idx="5">
                  <c:v>Phrase Detection</c:v>
                </c:pt>
                <c:pt idx="6">
                  <c:v>PCB</c:v>
                </c:pt>
                <c:pt idx="7">
                  <c:v>MCU</c:v>
                </c:pt>
                <c:pt idx="8">
                  <c:v>CAD</c:v>
                </c:pt>
              </c:strCache>
            </c:strRef>
          </c:cat>
          <c:val>
            <c:numRef>
              <c:f>Sheet1!$B$2:$B$10</c:f>
              <c:numCache>
                <c:formatCode>General</c:formatCode>
                <c:ptCount val="9"/>
                <c:pt idx="0">
                  <c:v>51.25</c:v>
                </c:pt>
                <c:pt idx="1">
                  <c:v>90</c:v>
                </c:pt>
                <c:pt idx="2">
                  <c:v>45</c:v>
                </c:pt>
                <c:pt idx="3">
                  <c:v>40</c:v>
                </c:pt>
                <c:pt idx="4">
                  <c:v>40</c:v>
                </c:pt>
                <c:pt idx="5">
                  <c:v>30</c:v>
                </c:pt>
                <c:pt idx="6">
                  <c:v>60</c:v>
                </c:pt>
                <c:pt idx="7">
                  <c:v>15</c:v>
                </c:pt>
                <c:pt idx="8">
                  <c:v>90</c:v>
                </c:pt>
              </c:numCache>
            </c:numRef>
          </c:val>
          <c:extLst>
            <c:ext xmlns:c16="http://schemas.microsoft.com/office/drawing/2014/chart" uri="{C3380CC4-5D6E-409C-BE32-E72D297353CC}">
              <c16:uniqueId val="{00000000-E33A-4ECE-86C2-DE77A78BBBD7}"/>
            </c:ext>
          </c:extLst>
        </c:ser>
        <c:dLbls>
          <c:showLegendKey val="0"/>
          <c:showVal val="0"/>
          <c:showCatName val="0"/>
          <c:showSerName val="0"/>
          <c:showPercent val="0"/>
          <c:showBubbleSize val="0"/>
        </c:dLbls>
        <c:gapWidth val="182"/>
        <c:axId val="178040944"/>
        <c:axId val="178042192"/>
      </c:barChart>
      <c:catAx>
        <c:axId val="1780409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8042192"/>
        <c:crosses val="autoZero"/>
        <c:auto val="1"/>
        <c:lblAlgn val="ctr"/>
        <c:lblOffset val="100"/>
        <c:noMultiLvlLbl val="0"/>
      </c:catAx>
      <c:valAx>
        <c:axId val="1780421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80409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A31856-8714-4AFB-885D-CBA2C45BF00D}" type="datetimeFigureOut">
              <a:rPr lang="en-US" smtClean="0"/>
              <a:t>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4B6026-C530-4893-8B6E-5DAC362D6469}" type="slidenum">
              <a:rPr lang="en-US" smtClean="0"/>
              <a:t>‹#›</a:t>
            </a:fld>
            <a:endParaRPr lang="en-US"/>
          </a:p>
        </p:txBody>
      </p:sp>
    </p:spTree>
    <p:extLst>
      <p:ext uri="{BB962C8B-B14F-4D97-AF65-F5344CB8AC3E}">
        <p14:creationId xmlns:p14="http://schemas.microsoft.com/office/powerpoint/2010/main" val="3506720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Joel</a:t>
            </a:r>
          </a:p>
        </p:txBody>
      </p:sp>
      <p:sp>
        <p:nvSpPr>
          <p:cNvPr id="4" name="Slide Number Placeholder 3"/>
          <p:cNvSpPr>
            <a:spLocks noGrp="1"/>
          </p:cNvSpPr>
          <p:nvPr>
            <p:ph type="sldNum" sz="quarter" idx="5"/>
          </p:nvPr>
        </p:nvSpPr>
        <p:spPr/>
        <p:txBody>
          <a:bodyPr/>
          <a:lstStyle/>
          <a:p>
            <a:fld id="{8B4B6026-C530-4893-8B6E-5DAC362D6469}" type="slidenum">
              <a:rPr lang="en-US" smtClean="0"/>
              <a:t>1</a:t>
            </a:fld>
            <a:endParaRPr lang="en-US"/>
          </a:p>
        </p:txBody>
      </p:sp>
    </p:spTree>
    <p:extLst>
      <p:ext uri="{BB962C8B-B14F-4D97-AF65-F5344CB8AC3E}">
        <p14:creationId xmlns:p14="http://schemas.microsoft.com/office/powerpoint/2010/main" val="1936777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Dry run (will probably rerecord)</a:t>
            </a:r>
          </a:p>
        </p:txBody>
      </p:sp>
      <p:sp>
        <p:nvSpPr>
          <p:cNvPr id="4" name="Slide Number Placeholder 3"/>
          <p:cNvSpPr>
            <a:spLocks noGrp="1"/>
          </p:cNvSpPr>
          <p:nvPr>
            <p:ph type="sldNum" sz="quarter" idx="5"/>
          </p:nvPr>
        </p:nvSpPr>
        <p:spPr/>
        <p:txBody>
          <a:bodyPr/>
          <a:lstStyle/>
          <a:p>
            <a:fld id="{8B4B6026-C530-4893-8B6E-5DAC362D6469}" type="slidenum">
              <a:rPr lang="en-US" smtClean="0"/>
              <a:t>11</a:t>
            </a:fld>
            <a:endParaRPr lang="en-US"/>
          </a:p>
        </p:txBody>
      </p:sp>
    </p:spTree>
    <p:extLst>
      <p:ext uri="{BB962C8B-B14F-4D97-AF65-F5344CB8AC3E}">
        <p14:creationId xmlns:p14="http://schemas.microsoft.com/office/powerpoint/2010/main" val="2064423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Joel</a:t>
            </a:r>
          </a:p>
        </p:txBody>
      </p:sp>
      <p:sp>
        <p:nvSpPr>
          <p:cNvPr id="4" name="Slide Number Placeholder 3"/>
          <p:cNvSpPr>
            <a:spLocks noGrp="1"/>
          </p:cNvSpPr>
          <p:nvPr>
            <p:ph type="sldNum" sz="quarter" idx="5"/>
          </p:nvPr>
        </p:nvSpPr>
        <p:spPr/>
        <p:txBody>
          <a:bodyPr/>
          <a:lstStyle/>
          <a:p>
            <a:fld id="{8B4B6026-C530-4893-8B6E-5DAC362D6469}" type="slidenum">
              <a:rPr lang="en-US" smtClean="0"/>
              <a:t>12</a:t>
            </a:fld>
            <a:endParaRPr lang="en-US"/>
          </a:p>
        </p:txBody>
      </p:sp>
    </p:spTree>
    <p:extLst>
      <p:ext uri="{BB962C8B-B14F-4D97-AF65-F5344CB8AC3E}">
        <p14:creationId xmlns:p14="http://schemas.microsoft.com/office/powerpoint/2010/main" val="4212058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4B6026-C530-4893-8B6E-5DAC362D6469}" type="slidenum">
              <a:rPr lang="en-US" smtClean="0"/>
              <a:t>13</a:t>
            </a:fld>
            <a:endParaRPr lang="en-US"/>
          </a:p>
        </p:txBody>
      </p:sp>
    </p:spTree>
    <p:extLst>
      <p:ext uri="{BB962C8B-B14F-4D97-AF65-F5344CB8AC3E}">
        <p14:creationId xmlns:p14="http://schemas.microsoft.com/office/powerpoint/2010/main" val="644982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Joel</a:t>
            </a:r>
          </a:p>
        </p:txBody>
      </p:sp>
      <p:sp>
        <p:nvSpPr>
          <p:cNvPr id="4" name="Slide Number Placeholder 3"/>
          <p:cNvSpPr>
            <a:spLocks noGrp="1"/>
          </p:cNvSpPr>
          <p:nvPr>
            <p:ph type="sldNum" sz="quarter" idx="5"/>
          </p:nvPr>
        </p:nvSpPr>
        <p:spPr/>
        <p:txBody>
          <a:bodyPr/>
          <a:lstStyle/>
          <a:p>
            <a:fld id="{8B4B6026-C530-4893-8B6E-5DAC362D6469}" type="slidenum">
              <a:rPr lang="en-US" smtClean="0"/>
              <a:t>15</a:t>
            </a:fld>
            <a:endParaRPr lang="en-US"/>
          </a:p>
        </p:txBody>
      </p:sp>
    </p:spTree>
    <p:extLst>
      <p:ext uri="{BB962C8B-B14F-4D97-AF65-F5344CB8AC3E}">
        <p14:creationId xmlns:p14="http://schemas.microsoft.com/office/powerpoint/2010/main" val="123454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Joel</a:t>
            </a:r>
          </a:p>
        </p:txBody>
      </p:sp>
      <p:sp>
        <p:nvSpPr>
          <p:cNvPr id="4" name="Slide Number Placeholder 3"/>
          <p:cNvSpPr>
            <a:spLocks noGrp="1"/>
          </p:cNvSpPr>
          <p:nvPr>
            <p:ph type="sldNum" sz="quarter" idx="5"/>
          </p:nvPr>
        </p:nvSpPr>
        <p:spPr/>
        <p:txBody>
          <a:bodyPr/>
          <a:lstStyle/>
          <a:p>
            <a:fld id="{8B4B6026-C530-4893-8B6E-5DAC362D6469}" type="slidenum">
              <a:rPr lang="en-US" smtClean="0"/>
              <a:t>17</a:t>
            </a:fld>
            <a:endParaRPr lang="en-US"/>
          </a:p>
        </p:txBody>
      </p:sp>
    </p:spTree>
    <p:extLst>
      <p:ext uri="{BB962C8B-B14F-4D97-AF65-F5344CB8AC3E}">
        <p14:creationId xmlns:p14="http://schemas.microsoft.com/office/powerpoint/2010/main" val="3425179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Andrew</a:t>
            </a:r>
          </a:p>
          <a:p>
            <a:endParaRPr lang="en-US"/>
          </a:p>
        </p:txBody>
      </p:sp>
      <p:sp>
        <p:nvSpPr>
          <p:cNvPr id="4" name="Slide Number Placeholder 3"/>
          <p:cNvSpPr>
            <a:spLocks noGrp="1"/>
          </p:cNvSpPr>
          <p:nvPr>
            <p:ph type="sldNum" sz="quarter" idx="5"/>
          </p:nvPr>
        </p:nvSpPr>
        <p:spPr/>
        <p:txBody>
          <a:bodyPr/>
          <a:lstStyle/>
          <a:p>
            <a:fld id="{8B4B6026-C530-4893-8B6E-5DAC362D6469}" type="slidenum">
              <a:rPr lang="en-US" smtClean="0"/>
              <a:t>18</a:t>
            </a:fld>
            <a:endParaRPr lang="en-US"/>
          </a:p>
        </p:txBody>
      </p:sp>
    </p:spTree>
    <p:extLst>
      <p:ext uri="{BB962C8B-B14F-4D97-AF65-F5344CB8AC3E}">
        <p14:creationId xmlns:p14="http://schemas.microsoft.com/office/powerpoint/2010/main" val="1843268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mn-lt"/>
                <a:cs typeface="+mn-lt"/>
              </a:rPr>
              <a:t>A traditional dead bolt lock is what is seen in most homes. It operates by having the user manually turn a thumb knob located on the inside of the home. When this knob is turned, the bolt is struck into place, blocking the door from being opened.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mn-lt"/>
                <a:cs typeface="+mn-lt"/>
              </a:rPr>
              <a:t>To automate this task for the purpose of the Live Bolt system, we will have a servo motor turn the bolt to allow the door to be locked or unlocked remotely without the need for a key or someone on the inside to unlock it.</a:t>
            </a:r>
            <a:endParaRPr lang="en-US"/>
          </a:p>
          <a:p>
            <a:endParaRPr lang="en-US"/>
          </a:p>
        </p:txBody>
      </p:sp>
      <p:sp>
        <p:nvSpPr>
          <p:cNvPr id="4" name="Slide Number Placeholder 3"/>
          <p:cNvSpPr>
            <a:spLocks noGrp="1"/>
          </p:cNvSpPr>
          <p:nvPr>
            <p:ph type="sldNum" sz="quarter" idx="5"/>
          </p:nvPr>
        </p:nvSpPr>
        <p:spPr/>
        <p:txBody>
          <a:bodyPr/>
          <a:lstStyle/>
          <a:p>
            <a:fld id="{8B4B6026-C530-4893-8B6E-5DAC362D6469}" type="slidenum">
              <a:rPr lang="en-US" smtClean="0"/>
              <a:t>19</a:t>
            </a:fld>
            <a:endParaRPr lang="en-US"/>
          </a:p>
        </p:txBody>
      </p:sp>
    </p:spTree>
    <p:extLst>
      <p:ext uri="{BB962C8B-B14F-4D97-AF65-F5344CB8AC3E}">
        <p14:creationId xmlns:p14="http://schemas.microsoft.com/office/powerpoint/2010/main" val="3748116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Andrew</a:t>
            </a:r>
          </a:p>
          <a:p>
            <a:endParaRPr lang="en-US"/>
          </a:p>
        </p:txBody>
      </p:sp>
      <p:sp>
        <p:nvSpPr>
          <p:cNvPr id="4" name="Slide Number Placeholder 3"/>
          <p:cNvSpPr>
            <a:spLocks noGrp="1"/>
          </p:cNvSpPr>
          <p:nvPr>
            <p:ph type="sldNum" sz="quarter" idx="5"/>
          </p:nvPr>
        </p:nvSpPr>
        <p:spPr/>
        <p:txBody>
          <a:bodyPr/>
          <a:lstStyle/>
          <a:p>
            <a:fld id="{8B4B6026-C530-4893-8B6E-5DAC362D6469}" type="slidenum">
              <a:rPr lang="en-US" smtClean="0"/>
              <a:t>20</a:t>
            </a:fld>
            <a:endParaRPr lang="en-US"/>
          </a:p>
        </p:txBody>
      </p:sp>
    </p:spTree>
    <p:extLst>
      <p:ext uri="{BB962C8B-B14F-4D97-AF65-F5344CB8AC3E}">
        <p14:creationId xmlns:p14="http://schemas.microsoft.com/office/powerpoint/2010/main" val="261297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raspberry pi will host the phone application. It will also be responsible for interfacing the microphone for phrase detection, and the security camera for a video feed. </a:t>
            </a:r>
          </a:p>
          <a:p>
            <a:endParaRPr lang="en-US"/>
          </a:p>
        </p:txBody>
      </p:sp>
      <p:sp>
        <p:nvSpPr>
          <p:cNvPr id="4" name="Slide Number Placeholder 3"/>
          <p:cNvSpPr>
            <a:spLocks noGrp="1"/>
          </p:cNvSpPr>
          <p:nvPr>
            <p:ph type="sldNum" sz="quarter" idx="5"/>
          </p:nvPr>
        </p:nvSpPr>
        <p:spPr/>
        <p:txBody>
          <a:bodyPr/>
          <a:lstStyle/>
          <a:p>
            <a:fld id="{8B4B6026-C530-4893-8B6E-5DAC362D6469}" type="slidenum">
              <a:rPr lang="en-US" smtClean="0"/>
              <a:t>21</a:t>
            </a:fld>
            <a:endParaRPr lang="en-US"/>
          </a:p>
        </p:txBody>
      </p:sp>
    </p:spTree>
    <p:extLst>
      <p:ext uri="{BB962C8B-B14F-4D97-AF65-F5344CB8AC3E}">
        <p14:creationId xmlns:p14="http://schemas.microsoft.com/office/powerpoint/2010/main" val="2979950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Arial" panose="020B0604020202020204" pitchFamily="34" charset="0"/>
              </a:rPr>
              <a:t>The ESP8266 will process the keypad input.. The output for the ESP8266 will be the security system, which consists of an LED, and the servo motor that will lock and unlock the door. We went with this chip because it has </a:t>
            </a:r>
            <a:r>
              <a:rPr lang="en-US" sz="1800" b="0" i="0" err="1">
                <a:solidFill>
                  <a:srgbClr val="000000"/>
                </a:solidFill>
                <a:effectLst/>
                <a:latin typeface="Arial" panose="020B0604020202020204" pitchFamily="34" charset="0"/>
              </a:rPr>
              <a:t>wifi</a:t>
            </a:r>
            <a:r>
              <a:rPr lang="en-US" sz="1800" b="0" i="0">
                <a:solidFill>
                  <a:srgbClr val="000000"/>
                </a:solidFill>
                <a:effectLst/>
                <a:latin typeface="Arial" panose="020B0604020202020204" pitchFamily="34" charset="0"/>
              </a:rPr>
              <a:t> capabilities that </a:t>
            </a:r>
            <a:r>
              <a:rPr lang="en-US" sz="1800" b="0" i="0" err="1">
                <a:solidFill>
                  <a:srgbClr val="000000"/>
                </a:solidFill>
                <a:effectLst/>
                <a:latin typeface="Arial" panose="020B0604020202020204" pitchFamily="34" charset="0"/>
              </a:rPr>
              <a:t>wil</a:t>
            </a:r>
            <a:r>
              <a:rPr lang="en-US" sz="1800" b="0" i="0">
                <a:solidFill>
                  <a:srgbClr val="000000"/>
                </a:solidFill>
                <a:effectLst/>
                <a:latin typeface="Arial" panose="020B0604020202020204" pitchFamily="34" charset="0"/>
              </a:rPr>
              <a:t> allow for communication between the indoor and outdoor modules wirelessly.</a:t>
            </a:r>
            <a:endParaRPr lang="en-US">
              <a:cs typeface="Calibri"/>
            </a:endParaRPr>
          </a:p>
        </p:txBody>
      </p:sp>
      <p:sp>
        <p:nvSpPr>
          <p:cNvPr id="4" name="Slide Number Placeholder 3"/>
          <p:cNvSpPr>
            <a:spLocks noGrp="1"/>
          </p:cNvSpPr>
          <p:nvPr>
            <p:ph type="sldNum" sz="quarter" idx="5"/>
          </p:nvPr>
        </p:nvSpPr>
        <p:spPr/>
        <p:txBody>
          <a:bodyPr/>
          <a:lstStyle/>
          <a:p>
            <a:fld id="{8B4B6026-C530-4893-8B6E-5DAC362D6469}" type="slidenum">
              <a:rPr lang="en-US" smtClean="0"/>
              <a:t>22</a:t>
            </a:fld>
            <a:endParaRPr lang="en-US"/>
          </a:p>
        </p:txBody>
      </p:sp>
    </p:spTree>
    <p:extLst>
      <p:ext uri="{BB962C8B-B14F-4D97-AF65-F5344CB8AC3E}">
        <p14:creationId xmlns:p14="http://schemas.microsoft.com/office/powerpoint/2010/main" val="1003714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Joel</a:t>
            </a:r>
          </a:p>
        </p:txBody>
      </p:sp>
      <p:sp>
        <p:nvSpPr>
          <p:cNvPr id="4" name="Slide Number Placeholder 3"/>
          <p:cNvSpPr>
            <a:spLocks noGrp="1"/>
          </p:cNvSpPr>
          <p:nvPr>
            <p:ph type="sldNum" sz="quarter" idx="5"/>
          </p:nvPr>
        </p:nvSpPr>
        <p:spPr/>
        <p:txBody>
          <a:bodyPr/>
          <a:lstStyle/>
          <a:p>
            <a:fld id="{8B4B6026-C530-4893-8B6E-5DAC362D6469}" type="slidenum">
              <a:rPr lang="en-US" smtClean="0"/>
              <a:t>2</a:t>
            </a:fld>
            <a:endParaRPr lang="en-US"/>
          </a:p>
        </p:txBody>
      </p:sp>
    </p:spTree>
    <p:extLst>
      <p:ext uri="{BB962C8B-B14F-4D97-AF65-F5344CB8AC3E}">
        <p14:creationId xmlns:p14="http://schemas.microsoft.com/office/powerpoint/2010/main" val="3746045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Arduino ATMega32 chip is taken from the Arduino Uno development board and will </a:t>
            </a:r>
            <a:r>
              <a:rPr lang="en-US" sz="1200" b="0" i="0">
                <a:solidFill>
                  <a:srgbClr val="000000"/>
                </a:solidFill>
                <a:effectLst/>
                <a:latin typeface="Arial" panose="020B0604020202020204" pitchFamily="34" charset="0"/>
              </a:rPr>
              <a:t>process the NFC scanner input, and the passive infrared sensor. We may try to shift these capabilities fully to the ESP-12F chip if we can get around the limited pin constraint of the ESP-12F.</a:t>
            </a:r>
            <a:endParaRPr lang="en-US"/>
          </a:p>
          <a:p>
            <a:endParaRPr lang="en-US"/>
          </a:p>
        </p:txBody>
      </p:sp>
      <p:sp>
        <p:nvSpPr>
          <p:cNvPr id="4" name="Slide Number Placeholder 3"/>
          <p:cNvSpPr>
            <a:spLocks noGrp="1"/>
          </p:cNvSpPr>
          <p:nvPr>
            <p:ph type="sldNum" sz="quarter" idx="5"/>
          </p:nvPr>
        </p:nvSpPr>
        <p:spPr/>
        <p:txBody>
          <a:bodyPr/>
          <a:lstStyle/>
          <a:p>
            <a:fld id="{8B4B6026-C530-4893-8B6E-5DAC362D6469}" type="slidenum">
              <a:rPr lang="en-US" smtClean="0"/>
              <a:t>23</a:t>
            </a:fld>
            <a:endParaRPr lang="en-US"/>
          </a:p>
        </p:txBody>
      </p:sp>
    </p:spTree>
    <p:extLst>
      <p:ext uri="{BB962C8B-B14F-4D97-AF65-F5344CB8AC3E}">
        <p14:creationId xmlns:p14="http://schemas.microsoft.com/office/powerpoint/2010/main" val="2258479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Arial"/>
              </a:rPr>
              <a:t>The Raspberry Pi microphone will be used for phrase detection to add another layer of security and access control to the lock.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err="1">
                <a:cs typeface="Arial"/>
              </a:rPr>
              <a:t>ReSpeaker</a:t>
            </a:r>
            <a:r>
              <a:rPr lang="en-US" sz="1200">
                <a:cs typeface="Arial"/>
              </a:rPr>
              <a:t> 4-mic array would provide this action and be connected to the Raspberry Pi.</a:t>
            </a:r>
          </a:p>
          <a:p>
            <a:endParaRPr lang="en-US"/>
          </a:p>
        </p:txBody>
      </p:sp>
      <p:sp>
        <p:nvSpPr>
          <p:cNvPr id="4" name="Slide Number Placeholder 3"/>
          <p:cNvSpPr>
            <a:spLocks noGrp="1"/>
          </p:cNvSpPr>
          <p:nvPr>
            <p:ph type="sldNum" sz="quarter" idx="5"/>
          </p:nvPr>
        </p:nvSpPr>
        <p:spPr/>
        <p:txBody>
          <a:bodyPr/>
          <a:lstStyle/>
          <a:p>
            <a:fld id="{8B4B6026-C530-4893-8B6E-5DAC362D6469}" type="slidenum">
              <a:rPr lang="en-US" smtClean="0"/>
              <a:t>24</a:t>
            </a:fld>
            <a:endParaRPr lang="en-US"/>
          </a:p>
        </p:txBody>
      </p:sp>
    </p:spTree>
    <p:extLst>
      <p:ext uri="{BB962C8B-B14F-4D97-AF65-F5344CB8AC3E}">
        <p14:creationId xmlns:p14="http://schemas.microsoft.com/office/powerpoint/2010/main" val="1298639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Linda</a:t>
            </a:r>
          </a:p>
          <a:p>
            <a:r>
              <a:rPr lang="en-US">
                <a:ea typeface="Calibri"/>
                <a:cs typeface="Calibri"/>
              </a:rPr>
              <a:t>As previously mentioned, the IR sensor will be integrated to the ATMega32 chip and will be a part of the security portion of the design to detect property activity. This IR sensor is known for being energy efficient, high quality, and provides high service life</a:t>
            </a:r>
          </a:p>
        </p:txBody>
      </p:sp>
      <p:sp>
        <p:nvSpPr>
          <p:cNvPr id="4" name="Slide Number Placeholder 3"/>
          <p:cNvSpPr>
            <a:spLocks noGrp="1"/>
          </p:cNvSpPr>
          <p:nvPr>
            <p:ph type="sldNum" sz="quarter" idx="5"/>
          </p:nvPr>
        </p:nvSpPr>
        <p:spPr/>
        <p:txBody>
          <a:bodyPr/>
          <a:lstStyle/>
          <a:p>
            <a:fld id="{8B4B6026-C530-4893-8B6E-5DAC362D6469}" type="slidenum">
              <a:rPr lang="en-US" smtClean="0"/>
              <a:t>25</a:t>
            </a:fld>
            <a:endParaRPr lang="en-US"/>
          </a:p>
        </p:txBody>
      </p:sp>
    </p:spTree>
    <p:extLst>
      <p:ext uri="{BB962C8B-B14F-4D97-AF65-F5344CB8AC3E}">
        <p14:creationId xmlns:p14="http://schemas.microsoft.com/office/powerpoint/2010/main" val="1831349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Card or Android phone, doesn’t work for iPhone</a:t>
            </a:r>
          </a:p>
          <a:p>
            <a:r>
              <a:rPr lang="en-US">
                <a:cs typeface="Calibri"/>
              </a:rPr>
              <a:t>Maybe discuss communication protocol?</a:t>
            </a:r>
            <a:endParaRPr lang="en-US">
              <a:ea typeface="Calibri"/>
              <a:cs typeface="Calibri"/>
            </a:endParaRPr>
          </a:p>
          <a:p>
            <a:r>
              <a:rPr lang="en-US">
                <a:ea typeface="Calibri"/>
                <a:cs typeface="Calibri"/>
              </a:rPr>
              <a:t>Linda</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B4B6026-C530-4893-8B6E-5DAC362D6469}" type="slidenum">
              <a:rPr lang="en-US" smtClean="0"/>
              <a:t>26</a:t>
            </a:fld>
            <a:endParaRPr lang="en-US"/>
          </a:p>
        </p:txBody>
      </p:sp>
    </p:spTree>
    <p:extLst>
      <p:ext uri="{BB962C8B-B14F-4D97-AF65-F5344CB8AC3E}">
        <p14:creationId xmlns:p14="http://schemas.microsoft.com/office/powerpoint/2010/main" val="1403058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Linda</a:t>
            </a:r>
          </a:p>
          <a:p>
            <a:r>
              <a:rPr lang="en-US">
                <a:ea typeface="Calibri"/>
                <a:cs typeface="Calibri"/>
              </a:rPr>
              <a:t>The selection of the </a:t>
            </a:r>
            <a:r>
              <a:rPr lang="en-US" err="1">
                <a:ea typeface="Calibri"/>
                <a:cs typeface="Calibri"/>
              </a:rPr>
              <a:t>arducam</a:t>
            </a:r>
            <a:r>
              <a:rPr lang="en-US">
                <a:ea typeface="Calibri"/>
                <a:cs typeface="Calibri"/>
              </a:rPr>
              <a:t> camera module is for home monitoring and can display property activity to the Live Bolt application. This hardware will be connected to the raspberry pi and be harnessed to our security portion of the project.</a:t>
            </a:r>
          </a:p>
        </p:txBody>
      </p:sp>
      <p:sp>
        <p:nvSpPr>
          <p:cNvPr id="4" name="Slide Number Placeholder 3"/>
          <p:cNvSpPr>
            <a:spLocks noGrp="1"/>
          </p:cNvSpPr>
          <p:nvPr>
            <p:ph type="sldNum" sz="quarter" idx="5"/>
          </p:nvPr>
        </p:nvSpPr>
        <p:spPr/>
        <p:txBody>
          <a:bodyPr/>
          <a:lstStyle/>
          <a:p>
            <a:fld id="{8B4B6026-C530-4893-8B6E-5DAC362D6469}" type="slidenum">
              <a:rPr lang="en-US" smtClean="0"/>
              <a:t>27</a:t>
            </a:fld>
            <a:endParaRPr lang="en-US"/>
          </a:p>
        </p:txBody>
      </p:sp>
    </p:spTree>
    <p:extLst>
      <p:ext uri="{BB962C8B-B14F-4D97-AF65-F5344CB8AC3E}">
        <p14:creationId xmlns:p14="http://schemas.microsoft.com/office/powerpoint/2010/main" val="801099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Linda</a:t>
            </a:r>
          </a:p>
          <a:p>
            <a:r>
              <a:rPr lang="en-US" dirty="0">
                <a:ea typeface="Calibri"/>
                <a:cs typeface="Calibri"/>
              </a:rPr>
              <a:t>The Arduino keypad will be used as a one-time passcode for guests/ delivery services. We plan on mounting the keypad to our security box and will be connected to our MCU. The idea is that the one-time passcode can be set through the hardware (front of the security box) and be sent back to the database. </a:t>
            </a:r>
          </a:p>
          <a:p>
            <a:endParaRPr lang="en-US">
              <a:ea typeface="Calibri"/>
              <a:cs typeface="Calibri"/>
            </a:endParaRPr>
          </a:p>
          <a:p>
            <a:r>
              <a:rPr lang="en-US" dirty="0">
                <a:ea typeface="Calibri"/>
                <a:cs typeface="Calibri"/>
              </a:rPr>
              <a:t>We are continuing to research to see if it is possible to set the passcode to through the application and configure itself with the user away from their property. </a:t>
            </a:r>
          </a:p>
        </p:txBody>
      </p:sp>
      <p:sp>
        <p:nvSpPr>
          <p:cNvPr id="4" name="Slide Number Placeholder 3"/>
          <p:cNvSpPr>
            <a:spLocks noGrp="1"/>
          </p:cNvSpPr>
          <p:nvPr>
            <p:ph type="sldNum" sz="quarter" idx="5"/>
          </p:nvPr>
        </p:nvSpPr>
        <p:spPr/>
        <p:txBody>
          <a:bodyPr/>
          <a:lstStyle/>
          <a:p>
            <a:fld id="{8B4B6026-C530-4893-8B6E-5DAC362D6469}" type="slidenum">
              <a:rPr lang="en-US" smtClean="0"/>
              <a:t>28</a:t>
            </a:fld>
            <a:endParaRPr lang="en-US"/>
          </a:p>
        </p:txBody>
      </p:sp>
    </p:spTree>
    <p:extLst>
      <p:ext uri="{BB962C8B-B14F-4D97-AF65-F5344CB8AC3E}">
        <p14:creationId xmlns:p14="http://schemas.microsoft.com/office/powerpoint/2010/main" val="467901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Andrew</a:t>
            </a:r>
          </a:p>
          <a:p>
            <a:endParaRPr lang="en-US"/>
          </a:p>
        </p:txBody>
      </p:sp>
      <p:sp>
        <p:nvSpPr>
          <p:cNvPr id="4" name="Slide Number Placeholder 3"/>
          <p:cNvSpPr>
            <a:spLocks noGrp="1"/>
          </p:cNvSpPr>
          <p:nvPr>
            <p:ph type="sldNum" sz="quarter" idx="5"/>
          </p:nvPr>
        </p:nvSpPr>
        <p:spPr/>
        <p:txBody>
          <a:bodyPr/>
          <a:lstStyle/>
          <a:p>
            <a:fld id="{8B4B6026-C530-4893-8B6E-5DAC362D6469}" type="slidenum">
              <a:rPr lang="en-US" smtClean="0"/>
              <a:t>29</a:t>
            </a:fld>
            <a:endParaRPr lang="en-US"/>
          </a:p>
        </p:txBody>
      </p:sp>
    </p:spTree>
    <p:extLst>
      <p:ext uri="{BB962C8B-B14F-4D97-AF65-F5344CB8AC3E}">
        <p14:creationId xmlns:p14="http://schemas.microsoft.com/office/powerpoint/2010/main" val="739229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is the Security circuit that will be placed in the outdoor module.</a:t>
            </a:r>
          </a:p>
          <a:p>
            <a:endParaRPr lang="en-US"/>
          </a:p>
        </p:txBody>
      </p:sp>
      <p:sp>
        <p:nvSpPr>
          <p:cNvPr id="4" name="Slide Number Placeholder 3"/>
          <p:cNvSpPr>
            <a:spLocks noGrp="1"/>
          </p:cNvSpPr>
          <p:nvPr>
            <p:ph type="sldNum" sz="quarter" idx="5"/>
          </p:nvPr>
        </p:nvSpPr>
        <p:spPr/>
        <p:txBody>
          <a:bodyPr/>
          <a:lstStyle/>
          <a:p>
            <a:fld id="{8B4B6026-C530-4893-8B6E-5DAC362D6469}" type="slidenum">
              <a:rPr lang="en-US" smtClean="0"/>
              <a:t>30</a:t>
            </a:fld>
            <a:endParaRPr lang="en-US"/>
          </a:p>
        </p:txBody>
      </p:sp>
    </p:spTree>
    <p:extLst>
      <p:ext uri="{BB962C8B-B14F-4D97-AF65-F5344CB8AC3E}">
        <p14:creationId xmlns:p14="http://schemas.microsoft.com/office/powerpoint/2010/main" val="1230710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8B4B6026-C530-4893-8B6E-5DAC362D6469}" type="slidenum">
              <a:rPr lang="en-US" smtClean="0"/>
              <a:t>31</a:t>
            </a:fld>
            <a:endParaRPr lang="en-US"/>
          </a:p>
        </p:txBody>
      </p:sp>
    </p:spTree>
    <p:extLst>
      <p:ext uri="{BB962C8B-B14F-4D97-AF65-F5344CB8AC3E}">
        <p14:creationId xmlns:p14="http://schemas.microsoft.com/office/powerpoint/2010/main" val="465323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Andrew</a:t>
            </a:r>
          </a:p>
          <a:p>
            <a:endParaRPr lang="en-US"/>
          </a:p>
        </p:txBody>
      </p:sp>
      <p:sp>
        <p:nvSpPr>
          <p:cNvPr id="4" name="Slide Number Placeholder 3"/>
          <p:cNvSpPr>
            <a:spLocks noGrp="1"/>
          </p:cNvSpPr>
          <p:nvPr>
            <p:ph type="sldNum" sz="quarter" idx="5"/>
          </p:nvPr>
        </p:nvSpPr>
        <p:spPr/>
        <p:txBody>
          <a:bodyPr/>
          <a:lstStyle/>
          <a:p>
            <a:fld id="{8B4B6026-C530-4893-8B6E-5DAC362D6469}" type="slidenum">
              <a:rPr lang="en-US" smtClean="0"/>
              <a:t>32</a:t>
            </a:fld>
            <a:endParaRPr lang="en-US"/>
          </a:p>
        </p:txBody>
      </p:sp>
    </p:spTree>
    <p:extLst>
      <p:ext uri="{BB962C8B-B14F-4D97-AF65-F5344CB8AC3E}">
        <p14:creationId xmlns:p14="http://schemas.microsoft.com/office/powerpoint/2010/main" val="28222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Mohamed</a:t>
            </a:r>
          </a:p>
        </p:txBody>
      </p:sp>
      <p:sp>
        <p:nvSpPr>
          <p:cNvPr id="4" name="Slide Number Placeholder 3"/>
          <p:cNvSpPr>
            <a:spLocks noGrp="1"/>
          </p:cNvSpPr>
          <p:nvPr>
            <p:ph type="sldNum" sz="quarter" idx="5"/>
          </p:nvPr>
        </p:nvSpPr>
        <p:spPr/>
        <p:txBody>
          <a:bodyPr/>
          <a:lstStyle/>
          <a:p>
            <a:fld id="{8B4B6026-C530-4893-8B6E-5DAC362D6469}" type="slidenum">
              <a:rPr lang="en-US" smtClean="0"/>
              <a:t>3</a:t>
            </a:fld>
            <a:endParaRPr lang="en-US"/>
          </a:p>
        </p:txBody>
      </p:sp>
    </p:spTree>
    <p:extLst>
      <p:ext uri="{BB962C8B-B14F-4D97-AF65-F5344CB8AC3E}">
        <p14:creationId xmlns:p14="http://schemas.microsoft.com/office/powerpoint/2010/main" val="1601559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Andrew</a:t>
            </a:r>
          </a:p>
          <a:p>
            <a:endParaRPr lang="en-US"/>
          </a:p>
        </p:txBody>
      </p:sp>
      <p:sp>
        <p:nvSpPr>
          <p:cNvPr id="4" name="Slide Number Placeholder 3"/>
          <p:cNvSpPr>
            <a:spLocks noGrp="1"/>
          </p:cNvSpPr>
          <p:nvPr>
            <p:ph type="sldNum" sz="quarter" idx="5"/>
          </p:nvPr>
        </p:nvSpPr>
        <p:spPr/>
        <p:txBody>
          <a:bodyPr/>
          <a:lstStyle/>
          <a:p>
            <a:fld id="{8B4B6026-C530-4893-8B6E-5DAC362D6469}" type="slidenum">
              <a:rPr lang="en-US" smtClean="0"/>
              <a:t>33</a:t>
            </a:fld>
            <a:endParaRPr lang="en-US"/>
          </a:p>
        </p:txBody>
      </p:sp>
    </p:spTree>
    <p:extLst>
      <p:ext uri="{BB962C8B-B14F-4D97-AF65-F5344CB8AC3E}">
        <p14:creationId xmlns:p14="http://schemas.microsoft.com/office/powerpoint/2010/main" val="3805804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Linda</a:t>
            </a:r>
          </a:p>
          <a:p>
            <a:r>
              <a:rPr lang="en-US">
                <a:ea typeface="Calibri"/>
                <a:cs typeface="Calibri"/>
              </a:rPr>
              <a:t>To house all the electronics, the team has created a 3D model of boxes to perform that action. The most important electronics that would be highlighted in our security box, excluding the MCUs, will be the </a:t>
            </a:r>
            <a:r>
              <a:rPr lang="en-US" err="1">
                <a:ea typeface="Calibri"/>
                <a:cs typeface="Calibri"/>
              </a:rPr>
              <a:t>Arducam</a:t>
            </a:r>
            <a:r>
              <a:rPr lang="en-US">
                <a:ea typeface="Calibri"/>
                <a:cs typeface="Calibri"/>
              </a:rPr>
              <a:t>, IR sensor, Arduino keypad, LED light, and raspberry pi microphone. </a:t>
            </a:r>
          </a:p>
          <a:p>
            <a:endParaRPr lang="en-US">
              <a:ea typeface="Calibri"/>
              <a:cs typeface="Calibri"/>
            </a:endParaRPr>
          </a:p>
          <a:p>
            <a:r>
              <a:rPr lang="en-US">
                <a:ea typeface="Calibri"/>
                <a:cs typeface="Calibri"/>
              </a:rPr>
              <a:t>The features in our security box provides cuts/ openings to have these electronics in place or make their feature usable. Additionally, we've considered an open case box that can be accessible to a user. Mounting is possible with the back cover and screw holes to any users desired security location.</a:t>
            </a:r>
          </a:p>
        </p:txBody>
      </p:sp>
      <p:sp>
        <p:nvSpPr>
          <p:cNvPr id="4" name="Slide Number Placeholder 3"/>
          <p:cNvSpPr>
            <a:spLocks noGrp="1"/>
          </p:cNvSpPr>
          <p:nvPr>
            <p:ph type="sldNum" sz="quarter" idx="5"/>
          </p:nvPr>
        </p:nvSpPr>
        <p:spPr/>
        <p:txBody>
          <a:bodyPr/>
          <a:lstStyle/>
          <a:p>
            <a:fld id="{8B4B6026-C530-4893-8B6E-5DAC362D6469}" type="slidenum">
              <a:rPr lang="en-US" smtClean="0"/>
              <a:t>35</a:t>
            </a:fld>
            <a:endParaRPr lang="en-US"/>
          </a:p>
        </p:txBody>
      </p:sp>
    </p:spTree>
    <p:extLst>
      <p:ext uri="{BB962C8B-B14F-4D97-AF65-F5344CB8AC3E}">
        <p14:creationId xmlns:p14="http://schemas.microsoft.com/office/powerpoint/2010/main" val="2242531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Linda</a:t>
            </a:r>
          </a:p>
          <a:p>
            <a:r>
              <a:rPr lang="en-US">
                <a:ea typeface="Calibri"/>
                <a:cs typeface="Calibri"/>
              </a:rPr>
              <a:t>Moving onto the lock box, this box will be installed inside the users home on their deadbolt lock. This will also house electronics such as, the servo motor, ESP chip, and batteries. This box is designed to be opened by the user for battery accessibility. </a:t>
            </a:r>
          </a:p>
        </p:txBody>
      </p:sp>
      <p:sp>
        <p:nvSpPr>
          <p:cNvPr id="4" name="Slide Number Placeholder 3"/>
          <p:cNvSpPr>
            <a:spLocks noGrp="1"/>
          </p:cNvSpPr>
          <p:nvPr>
            <p:ph type="sldNum" sz="quarter" idx="5"/>
          </p:nvPr>
        </p:nvSpPr>
        <p:spPr/>
        <p:txBody>
          <a:bodyPr/>
          <a:lstStyle/>
          <a:p>
            <a:fld id="{8B4B6026-C530-4893-8B6E-5DAC362D6469}" type="slidenum">
              <a:rPr lang="en-US" smtClean="0"/>
              <a:t>36</a:t>
            </a:fld>
            <a:endParaRPr lang="en-US"/>
          </a:p>
        </p:txBody>
      </p:sp>
    </p:spTree>
    <p:extLst>
      <p:ext uri="{BB962C8B-B14F-4D97-AF65-F5344CB8AC3E}">
        <p14:creationId xmlns:p14="http://schemas.microsoft.com/office/powerpoint/2010/main" val="22744256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Linda</a:t>
            </a:r>
          </a:p>
          <a:p>
            <a:r>
              <a:rPr lang="en-US">
                <a:ea typeface="Calibri"/>
                <a:cs typeface="Calibri"/>
              </a:rPr>
              <a:t>While doing our research on a knob design, we realized that not all dead bolt lock knobs came in one size. Therefore, we decided to create two designs on how we want to turn a knob, using a servo motor, as shown in this slide. </a:t>
            </a:r>
          </a:p>
          <a:p>
            <a:endParaRPr lang="en-US">
              <a:ea typeface="Calibri"/>
              <a:cs typeface="Calibri"/>
            </a:endParaRPr>
          </a:p>
          <a:p>
            <a:r>
              <a:rPr lang="en-US">
                <a:ea typeface="Calibri"/>
                <a:cs typeface="Calibri"/>
              </a:rPr>
              <a:t>To our left, we have a straight horn being attached to a fixed shape knob case. This knob case size is anticipated to bigger than an average knob in order to execute our access control. </a:t>
            </a:r>
          </a:p>
          <a:p>
            <a:endParaRPr lang="en-US">
              <a:ea typeface="Calibri"/>
              <a:cs typeface="Calibri"/>
            </a:endParaRPr>
          </a:p>
          <a:p>
            <a:r>
              <a:rPr lang="en-US">
                <a:ea typeface="Calibri"/>
                <a:cs typeface="Calibri"/>
              </a:rPr>
              <a:t>Our second design to our right will be attached to a star shape horn. This design is going to be attached to all ends of the star knob to have four 3D printed pillars turning the knob.</a:t>
            </a:r>
          </a:p>
        </p:txBody>
      </p:sp>
      <p:sp>
        <p:nvSpPr>
          <p:cNvPr id="4" name="Slide Number Placeholder 3"/>
          <p:cNvSpPr>
            <a:spLocks noGrp="1"/>
          </p:cNvSpPr>
          <p:nvPr>
            <p:ph type="sldNum" sz="quarter" idx="5"/>
          </p:nvPr>
        </p:nvSpPr>
        <p:spPr/>
        <p:txBody>
          <a:bodyPr/>
          <a:lstStyle/>
          <a:p>
            <a:fld id="{8B4B6026-C530-4893-8B6E-5DAC362D6469}" type="slidenum">
              <a:rPr lang="en-US" smtClean="0"/>
              <a:t>37</a:t>
            </a:fld>
            <a:endParaRPr lang="en-US"/>
          </a:p>
        </p:txBody>
      </p:sp>
    </p:spTree>
    <p:extLst>
      <p:ext uri="{BB962C8B-B14F-4D97-AF65-F5344CB8AC3E}">
        <p14:creationId xmlns:p14="http://schemas.microsoft.com/office/powerpoint/2010/main" val="454279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Andrew</a:t>
            </a:r>
          </a:p>
          <a:p>
            <a:endParaRPr lang="en-US"/>
          </a:p>
        </p:txBody>
      </p:sp>
      <p:sp>
        <p:nvSpPr>
          <p:cNvPr id="4" name="Slide Number Placeholder 3"/>
          <p:cNvSpPr>
            <a:spLocks noGrp="1"/>
          </p:cNvSpPr>
          <p:nvPr>
            <p:ph type="sldNum" sz="quarter" idx="5"/>
          </p:nvPr>
        </p:nvSpPr>
        <p:spPr/>
        <p:txBody>
          <a:bodyPr/>
          <a:lstStyle/>
          <a:p>
            <a:fld id="{8B4B6026-C530-4893-8B6E-5DAC362D6469}" type="slidenum">
              <a:rPr lang="en-US" smtClean="0"/>
              <a:t>38</a:t>
            </a:fld>
            <a:endParaRPr lang="en-US"/>
          </a:p>
        </p:txBody>
      </p:sp>
    </p:spTree>
    <p:extLst>
      <p:ext uri="{BB962C8B-B14F-4D97-AF65-F5344CB8AC3E}">
        <p14:creationId xmlns:p14="http://schemas.microsoft.com/office/powerpoint/2010/main" val="2726228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WordVisi_MSFontService"/>
              </a:rPr>
              <a:t>This is a table of related standards that impacted the design of the Live-Bolt system, such as the IPC-2221 PCB standard and the ANSI Grade 2 standard for the residential deadbolt lock we are designing for.</a:t>
            </a:r>
            <a:endParaRPr lang="en-US" sz="1800" b="0" i="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B4B6026-C530-4893-8B6E-5DAC362D6469}" type="slidenum">
              <a:rPr lang="en-US" smtClean="0"/>
              <a:t>39</a:t>
            </a:fld>
            <a:endParaRPr lang="en-US"/>
          </a:p>
        </p:txBody>
      </p:sp>
    </p:spTree>
    <p:extLst>
      <p:ext uri="{BB962C8B-B14F-4D97-AF65-F5344CB8AC3E}">
        <p14:creationId xmlns:p14="http://schemas.microsoft.com/office/powerpoint/2010/main" val="20821783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of the constraints we had to consider when designing this project. The time and economic constraints were some of the more prominent ones as we are on a deadline to finish the project and it is fully self-funded. A full explanation of the constraints is included in our senior design paper.</a:t>
            </a:r>
          </a:p>
        </p:txBody>
      </p:sp>
      <p:sp>
        <p:nvSpPr>
          <p:cNvPr id="4" name="Slide Number Placeholder 3"/>
          <p:cNvSpPr>
            <a:spLocks noGrp="1"/>
          </p:cNvSpPr>
          <p:nvPr>
            <p:ph type="sldNum" sz="quarter" idx="5"/>
          </p:nvPr>
        </p:nvSpPr>
        <p:spPr/>
        <p:txBody>
          <a:bodyPr/>
          <a:lstStyle/>
          <a:p>
            <a:fld id="{8B4B6026-C530-4893-8B6E-5DAC362D6469}" type="slidenum">
              <a:rPr lang="en-US" smtClean="0"/>
              <a:t>40</a:t>
            </a:fld>
            <a:endParaRPr lang="en-US"/>
          </a:p>
        </p:txBody>
      </p:sp>
    </p:spTree>
    <p:extLst>
      <p:ext uri="{BB962C8B-B14F-4D97-AF65-F5344CB8AC3E}">
        <p14:creationId xmlns:p14="http://schemas.microsoft.com/office/powerpoint/2010/main" val="40890453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Mohamed</a:t>
            </a:r>
          </a:p>
        </p:txBody>
      </p:sp>
      <p:sp>
        <p:nvSpPr>
          <p:cNvPr id="4" name="Slide Number Placeholder 3"/>
          <p:cNvSpPr>
            <a:spLocks noGrp="1"/>
          </p:cNvSpPr>
          <p:nvPr>
            <p:ph type="sldNum" sz="quarter" idx="5"/>
          </p:nvPr>
        </p:nvSpPr>
        <p:spPr/>
        <p:txBody>
          <a:bodyPr/>
          <a:lstStyle/>
          <a:p>
            <a:fld id="{8B4B6026-C530-4893-8B6E-5DAC362D6469}" type="slidenum">
              <a:rPr lang="en-US" smtClean="0"/>
              <a:t>42</a:t>
            </a:fld>
            <a:endParaRPr lang="en-US"/>
          </a:p>
        </p:txBody>
      </p:sp>
    </p:spTree>
    <p:extLst>
      <p:ext uri="{BB962C8B-B14F-4D97-AF65-F5344CB8AC3E}">
        <p14:creationId xmlns:p14="http://schemas.microsoft.com/office/powerpoint/2010/main" val="20119115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B4B6026-C530-4893-8B6E-5DAC362D6469}" type="slidenum">
              <a:rPr lang="en-US" smtClean="0"/>
              <a:t>43</a:t>
            </a:fld>
            <a:endParaRPr lang="en-US"/>
          </a:p>
        </p:txBody>
      </p:sp>
    </p:spTree>
    <p:extLst>
      <p:ext uri="{BB962C8B-B14F-4D97-AF65-F5344CB8AC3E}">
        <p14:creationId xmlns:p14="http://schemas.microsoft.com/office/powerpoint/2010/main" val="4943933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Joel</a:t>
            </a:r>
          </a:p>
        </p:txBody>
      </p:sp>
      <p:sp>
        <p:nvSpPr>
          <p:cNvPr id="4" name="Slide Number Placeholder 3"/>
          <p:cNvSpPr>
            <a:spLocks noGrp="1"/>
          </p:cNvSpPr>
          <p:nvPr>
            <p:ph type="sldNum" sz="quarter" idx="5"/>
          </p:nvPr>
        </p:nvSpPr>
        <p:spPr/>
        <p:txBody>
          <a:bodyPr/>
          <a:lstStyle/>
          <a:p>
            <a:fld id="{8B4B6026-C530-4893-8B6E-5DAC362D6469}" type="slidenum">
              <a:rPr lang="en-US" smtClean="0"/>
              <a:t>44</a:t>
            </a:fld>
            <a:endParaRPr lang="en-US"/>
          </a:p>
        </p:txBody>
      </p:sp>
    </p:spTree>
    <p:extLst>
      <p:ext uri="{BB962C8B-B14F-4D97-AF65-F5344CB8AC3E}">
        <p14:creationId xmlns:p14="http://schemas.microsoft.com/office/powerpoint/2010/main" val="3429735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Mohamed</a:t>
            </a:r>
          </a:p>
        </p:txBody>
      </p:sp>
      <p:sp>
        <p:nvSpPr>
          <p:cNvPr id="4" name="Slide Number Placeholder 3"/>
          <p:cNvSpPr>
            <a:spLocks noGrp="1"/>
          </p:cNvSpPr>
          <p:nvPr>
            <p:ph type="sldNum" sz="quarter" idx="5"/>
          </p:nvPr>
        </p:nvSpPr>
        <p:spPr/>
        <p:txBody>
          <a:bodyPr/>
          <a:lstStyle/>
          <a:p>
            <a:fld id="{8B4B6026-C530-4893-8B6E-5DAC362D6469}" type="slidenum">
              <a:rPr lang="en-US" smtClean="0"/>
              <a:t>4</a:t>
            </a:fld>
            <a:endParaRPr lang="en-US"/>
          </a:p>
        </p:txBody>
      </p:sp>
    </p:spTree>
    <p:extLst>
      <p:ext uri="{BB962C8B-B14F-4D97-AF65-F5344CB8AC3E}">
        <p14:creationId xmlns:p14="http://schemas.microsoft.com/office/powerpoint/2010/main" val="10839122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Joel</a:t>
            </a:r>
          </a:p>
        </p:txBody>
      </p:sp>
      <p:sp>
        <p:nvSpPr>
          <p:cNvPr id="4" name="Slide Number Placeholder 3"/>
          <p:cNvSpPr>
            <a:spLocks noGrp="1"/>
          </p:cNvSpPr>
          <p:nvPr>
            <p:ph type="sldNum" sz="quarter" idx="5"/>
          </p:nvPr>
        </p:nvSpPr>
        <p:spPr/>
        <p:txBody>
          <a:bodyPr/>
          <a:lstStyle/>
          <a:p>
            <a:fld id="{8B4B6026-C530-4893-8B6E-5DAC362D6469}" type="slidenum">
              <a:rPr lang="en-US" smtClean="0"/>
              <a:t>45</a:t>
            </a:fld>
            <a:endParaRPr lang="en-US"/>
          </a:p>
        </p:txBody>
      </p:sp>
    </p:spTree>
    <p:extLst>
      <p:ext uri="{BB962C8B-B14F-4D97-AF65-F5344CB8AC3E}">
        <p14:creationId xmlns:p14="http://schemas.microsoft.com/office/powerpoint/2010/main" val="246429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requirement specifications for the access control elements can be seen here. It is made up of 3 requirements. The first is accessibility to consumer with ease which will be done through the use of a centralized phone app. This will be verified by publishing the app to app stores. The second requirement is the application unlocking system. The app will have a pin code to remotely unlock the system, and will allow for face detection using the smart phones face id features. We also will </a:t>
            </a:r>
            <a:r>
              <a:rPr lang="en-US" dirty="0" err="1"/>
              <a:t>implemenet</a:t>
            </a:r>
            <a:r>
              <a:rPr lang="en-US" dirty="0"/>
              <a:t> NFC using the phone’s NFC </a:t>
            </a:r>
            <a:r>
              <a:rPr lang="en-US" dirty="0" err="1"/>
              <a:t>tramsitting</a:t>
            </a:r>
            <a:r>
              <a:rPr lang="en-US" dirty="0"/>
              <a:t> features. We can verify these features by sending a notification to the user’s phone via the app. The </a:t>
            </a:r>
            <a:r>
              <a:rPr lang="en-US" dirty="0" err="1"/>
              <a:t>lasy</a:t>
            </a:r>
            <a:r>
              <a:rPr lang="en-US" dirty="0"/>
              <a:t> requirement is the hardware unlocking system, which is made up of the physical sensors on the lock like the microphone for phrase recognition and the keypad. These features will be verified when the door can be unlocked using these sensors.</a:t>
            </a:r>
          </a:p>
        </p:txBody>
      </p:sp>
      <p:sp>
        <p:nvSpPr>
          <p:cNvPr id="4" name="Slide Number Placeholder 3"/>
          <p:cNvSpPr>
            <a:spLocks noGrp="1"/>
          </p:cNvSpPr>
          <p:nvPr>
            <p:ph type="sldNum" sz="quarter" idx="5"/>
          </p:nvPr>
        </p:nvSpPr>
        <p:spPr/>
        <p:txBody>
          <a:bodyPr/>
          <a:lstStyle/>
          <a:p>
            <a:fld id="{8B4B6026-C530-4893-8B6E-5DAC362D6469}" type="slidenum">
              <a:rPr lang="en-US" smtClean="0"/>
              <a:t>5</a:t>
            </a:fld>
            <a:endParaRPr lang="en-US"/>
          </a:p>
        </p:txBody>
      </p:sp>
    </p:spTree>
    <p:extLst>
      <p:ext uri="{BB962C8B-B14F-4D97-AF65-F5344CB8AC3E}">
        <p14:creationId xmlns:p14="http://schemas.microsoft.com/office/powerpoint/2010/main" val="482357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Joel – should be good</a:t>
            </a:r>
          </a:p>
        </p:txBody>
      </p:sp>
      <p:sp>
        <p:nvSpPr>
          <p:cNvPr id="4" name="Slide Number Placeholder 3"/>
          <p:cNvSpPr>
            <a:spLocks noGrp="1"/>
          </p:cNvSpPr>
          <p:nvPr>
            <p:ph type="sldNum" sz="quarter" idx="5"/>
          </p:nvPr>
        </p:nvSpPr>
        <p:spPr/>
        <p:txBody>
          <a:bodyPr/>
          <a:lstStyle/>
          <a:p>
            <a:fld id="{8B4B6026-C530-4893-8B6E-5DAC362D6469}" type="slidenum">
              <a:rPr lang="en-US" smtClean="0"/>
              <a:t>6</a:t>
            </a:fld>
            <a:endParaRPr lang="en-US"/>
          </a:p>
        </p:txBody>
      </p:sp>
    </p:spTree>
    <p:extLst>
      <p:ext uri="{BB962C8B-B14F-4D97-AF65-F5344CB8AC3E}">
        <p14:creationId xmlns:p14="http://schemas.microsoft.com/office/powerpoint/2010/main" val="2912113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Linda [Rough draft recording, not done yet]</a:t>
            </a:r>
          </a:p>
          <a:p>
            <a:endParaRPr lang="en-US">
              <a:ea typeface="Calibri"/>
              <a:cs typeface="Calibri"/>
            </a:endParaRPr>
          </a:p>
          <a:p>
            <a:r>
              <a:rPr lang="en-US">
                <a:ea typeface="Calibri"/>
                <a:cs typeface="Calibri"/>
              </a:rPr>
              <a:t>Our design feature requirement specifications came down to three of our required choices. We wanted to make sure that our project had a locking door system. We're making sure that will end up being the case with the choice of a servo motor to turn a dead bolt knob. Our second requirement was to harness electronics in a casing. We want to make sure our casing (also known as security or lock box) would be durable to withstand weather and be cheap to manufacture. Lastly, we wanted to make sure that our security and lock boxes had rechargeable batteries. To achieve this goal these boxes would need to be accessible to a user and provide ease when changing AA batteries.</a:t>
            </a:r>
          </a:p>
        </p:txBody>
      </p:sp>
      <p:sp>
        <p:nvSpPr>
          <p:cNvPr id="4" name="Slide Number Placeholder 3"/>
          <p:cNvSpPr>
            <a:spLocks noGrp="1"/>
          </p:cNvSpPr>
          <p:nvPr>
            <p:ph type="sldNum" sz="quarter" idx="5"/>
          </p:nvPr>
        </p:nvSpPr>
        <p:spPr/>
        <p:txBody>
          <a:bodyPr/>
          <a:lstStyle/>
          <a:p>
            <a:fld id="{8B4B6026-C530-4893-8B6E-5DAC362D6469}" type="slidenum">
              <a:rPr lang="en-US" smtClean="0"/>
              <a:t>7</a:t>
            </a:fld>
            <a:endParaRPr lang="en-US"/>
          </a:p>
        </p:txBody>
      </p:sp>
    </p:spTree>
    <p:extLst>
      <p:ext uri="{BB962C8B-B14F-4D97-AF65-F5344CB8AC3E}">
        <p14:creationId xmlns:p14="http://schemas.microsoft.com/office/powerpoint/2010/main" val="2191254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Mohamed</a:t>
            </a:r>
            <a:endParaRPr lang="en-US"/>
          </a:p>
        </p:txBody>
      </p:sp>
      <p:sp>
        <p:nvSpPr>
          <p:cNvPr id="4" name="Slide Number Placeholder 3"/>
          <p:cNvSpPr>
            <a:spLocks noGrp="1"/>
          </p:cNvSpPr>
          <p:nvPr>
            <p:ph type="sldNum" sz="quarter" idx="5"/>
          </p:nvPr>
        </p:nvSpPr>
        <p:spPr/>
        <p:txBody>
          <a:bodyPr/>
          <a:lstStyle/>
          <a:p>
            <a:fld id="{8B4B6026-C530-4893-8B6E-5DAC362D6469}" type="slidenum">
              <a:rPr lang="en-US" smtClean="0"/>
              <a:t>8</a:t>
            </a:fld>
            <a:endParaRPr lang="en-US"/>
          </a:p>
        </p:txBody>
      </p:sp>
    </p:spTree>
    <p:extLst>
      <p:ext uri="{BB962C8B-B14F-4D97-AF65-F5344CB8AC3E}">
        <p14:creationId xmlns:p14="http://schemas.microsoft.com/office/powerpoint/2010/main" val="962597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the Hardware Block Diagram for the Live-Bolt project. The microphone and camera are connected to the raspberry pi while the NFC Scanner, keypad, and IR sensor will be connected to the other MCUs, the Arduino and ESP-8266 chips. The Raspberry Pi will interface with the ESP chips to allow for communication between the outside security module and the indoor locking module that controls the servo motor to turn the door lock. The raspberry pi will also host the phone application and take data from it. Each module will be powered by their own battery packs.</a:t>
            </a:r>
          </a:p>
        </p:txBody>
      </p:sp>
      <p:sp>
        <p:nvSpPr>
          <p:cNvPr id="4" name="Slide Number Placeholder 3"/>
          <p:cNvSpPr>
            <a:spLocks noGrp="1"/>
          </p:cNvSpPr>
          <p:nvPr>
            <p:ph type="sldNum" sz="quarter" idx="5"/>
          </p:nvPr>
        </p:nvSpPr>
        <p:spPr/>
        <p:txBody>
          <a:bodyPr/>
          <a:lstStyle/>
          <a:p>
            <a:fld id="{8B4B6026-C530-4893-8B6E-5DAC362D6469}" type="slidenum">
              <a:rPr lang="en-US" smtClean="0"/>
              <a:t>9</a:t>
            </a:fld>
            <a:endParaRPr lang="en-US"/>
          </a:p>
        </p:txBody>
      </p:sp>
    </p:spTree>
    <p:extLst>
      <p:ext uri="{BB962C8B-B14F-4D97-AF65-F5344CB8AC3E}">
        <p14:creationId xmlns:p14="http://schemas.microsoft.com/office/powerpoint/2010/main" val="1310682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B3A824-1A51-4B26-AD58-A6D8E14F6C04}" type="datetimeFigureOut">
              <a:rPr lang="en-US" dirty="0"/>
              <a:t>12/4/2022</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a:solidFill>
                  <a:schemeClr val="accent6"/>
                </a:solidFill>
                <a:latin typeface="Wingdings 3" panose="05040102010807070707" pitchFamily="18" charset="2"/>
              </a:rPr>
              <a:t>z</a:t>
            </a:r>
            <a:endParaRPr lang="en-US" sz="24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651160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57E33E-8B18-4087-B112-809917729534}" type="datetimeFigureOut">
              <a:rPr lang="en-US" dirty="0"/>
              <a:t>12/4/2022</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201256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FE419-2371-464F-8239-3959401C3561}" type="datetimeFigureOut">
              <a:rPr lang="en-US" dirty="0"/>
              <a:t>12/4/2022</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457021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D162C4-EDD9-4389-A98B-B87ECEA2A816}" type="datetimeFigureOut">
              <a:rPr lang="en-US" dirty="0"/>
              <a:t>12/4/2022</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731318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12/4/2022</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15096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954B2F-12DE-47F5-8894-472B206D2E1E}" type="datetimeFigureOut">
              <a:rPr lang="en-US" dirty="0"/>
              <a:t>12/4/2022</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358447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30E46F-7819-4ACF-B48B-48222C2ACC88}" type="datetimeFigureOut">
              <a:rPr lang="en-US" dirty="0"/>
              <a:t>12/4/2022</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802869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AF3416-4057-4DAA-829D-4CA07428D088}" type="datetimeFigureOut">
              <a:rPr lang="en-US" dirty="0"/>
              <a:t>12/4/2022</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648579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12/4/2022</a:t>
            </a:fld>
            <a:endParaRPr lang="en-US"/>
          </a:p>
        </p:txBody>
      </p:sp>
      <p:sp>
        <p:nvSpPr>
          <p:cNvPr id="3" name="Footer Placeholder 2"/>
          <p:cNvSpPr>
            <a:spLocks noGrp="1"/>
          </p:cNvSpPr>
          <p:nvPr>
            <p:ph type="ftr" sz="quarter" idx="11"/>
          </p:nvPr>
        </p:nvSpPr>
        <p:spPr/>
        <p:txBody>
          <a:bodyPr/>
          <a:lstStyle/>
          <a:p>
            <a:r>
              <a:rPr lang="en-US"/>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825328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12/4/2022</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674978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12/4/2022</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480649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Eigth level</a:t>
            </a:r>
          </a:p>
          <a:p>
            <a:pPr lvl="8"/>
            <a:r>
              <a:rPr lang="en-US"/>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12/4/2022</a:t>
            </a:fld>
            <a:endParaRPr lang="en-US"/>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56646335"/>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jpe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2.xml"/><Relationship Id="rId7" Type="http://schemas.openxmlformats.org/officeDocument/2006/relationships/image" Target="../media/image17.png"/><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1.xml"/><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jpe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8.mp4"/><Relationship Id="rId1" Type="http://schemas.microsoft.com/office/2007/relationships/media" Target="../media/media18.mp4"/><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image" Target="../media/image8.jpeg"/><Relationship Id="rId5" Type="http://schemas.openxmlformats.org/officeDocument/2006/relationships/image" Target="../media/image25.jpe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0.mp4"/><Relationship Id="rId1" Type="http://schemas.microsoft.com/office/2007/relationships/media" Target="../media/media20.mp4"/><Relationship Id="rId6" Type="http://schemas.openxmlformats.org/officeDocument/2006/relationships/image" Target="../media/image13.png"/><Relationship Id="rId5" Type="http://schemas.openxmlformats.org/officeDocument/2006/relationships/image" Target="../media/image8.jpe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image" Target="../media/image8.jpeg"/><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22.mp4"/><Relationship Id="rId1" Type="http://schemas.microsoft.com/office/2007/relationships/media" Target="../media/media22.mp4"/><Relationship Id="rId6" Type="http://schemas.openxmlformats.org/officeDocument/2006/relationships/image" Target="../media/image8.jpeg"/><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23.mp4"/><Relationship Id="rId1" Type="http://schemas.microsoft.com/office/2007/relationships/media" Target="../media/media23.mp4"/><Relationship Id="rId6" Type="http://schemas.openxmlformats.org/officeDocument/2006/relationships/image" Target="../media/image8.jpeg"/><Relationship Id="rId5" Type="http://schemas.openxmlformats.org/officeDocument/2006/relationships/image" Target="../media/image28.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24.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13.png"/><Relationship Id="rId4" Type="http://schemas.openxmlformats.org/officeDocument/2006/relationships/notesSlide" Target="../notesSlides/notesSlide21.xml"/><Relationship Id="rId9" Type="http://schemas.openxmlformats.org/officeDocument/2006/relationships/image" Target="../media/image8.jpe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10.png"/><Relationship Id="rId4" Type="http://schemas.openxmlformats.org/officeDocument/2006/relationships/notesSlide" Target="../notesSlides/notesSlide22.xml"/><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9.png"/><Relationship Id="rId5" Type="http://schemas.openxmlformats.org/officeDocument/2006/relationships/image" Target="../media/image31.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10.png"/><Relationship Id="rId4" Type="http://schemas.openxmlformats.org/officeDocument/2006/relationships/notesSlide" Target="../notesSlides/notesSlide24.xml"/><Relationship Id="rId9"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10.png"/><Relationship Id="rId4" Type="http://schemas.openxmlformats.org/officeDocument/2006/relationships/notesSlide" Target="../notesSlides/notesSlide25.xml"/><Relationship Id="rId9"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9.mp4"/><Relationship Id="rId1" Type="http://schemas.microsoft.com/office/2007/relationships/media" Target="../media/media29.mp4"/><Relationship Id="rId5" Type="http://schemas.openxmlformats.org/officeDocument/2006/relationships/image" Target="../media/image13.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video" Target="../media/media30.mp4"/><Relationship Id="rId1" Type="http://schemas.microsoft.com/office/2007/relationships/media" Target="../media/media30.mp4"/><Relationship Id="rId6" Type="http://schemas.openxmlformats.org/officeDocument/2006/relationships/image" Target="../media/image34.png"/><Relationship Id="rId5" Type="http://schemas.openxmlformats.org/officeDocument/2006/relationships/image" Target="../media/image8.jpe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31.mp4"/><Relationship Id="rId1" Type="http://schemas.microsoft.com/office/2007/relationships/media" Target="../media/media31.mp4"/><Relationship Id="rId6" Type="http://schemas.openxmlformats.org/officeDocument/2006/relationships/image" Target="../media/image36.png"/><Relationship Id="rId5" Type="http://schemas.openxmlformats.org/officeDocument/2006/relationships/image" Target="../media/image8.jpe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32.mp4"/><Relationship Id="rId1" Type="http://schemas.microsoft.com/office/2007/relationships/media" Target="../media/media32.mp4"/><Relationship Id="rId6" Type="http://schemas.openxmlformats.org/officeDocument/2006/relationships/image" Target="../media/image34.png"/><Relationship Id="rId5" Type="http://schemas.openxmlformats.org/officeDocument/2006/relationships/image" Target="../media/image8.jpe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33.mp4"/><Relationship Id="rId1" Type="http://schemas.microsoft.com/office/2007/relationships/media" Target="../media/media33.mp4"/><Relationship Id="rId6" Type="http://schemas.openxmlformats.org/officeDocument/2006/relationships/image" Target="../media/image8.jpeg"/><Relationship Id="rId5" Type="http://schemas.openxmlformats.org/officeDocument/2006/relationships/image" Target="../media/image37.pn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9.png"/><Relationship Id="rId5" Type="http://schemas.openxmlformats.org/officeDocument/2006/relationships/image" Target="../media/image39.png"/><Relationship Id="rId4"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9.png"/><Relationship Id="rId5" Type="http://schemas.openxmlformats.org/officeDocument/2006/relationships/image" Target="../media/image40.png"/><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10.png"/><Relationship Id="rId4" Type="http://schemas.openxmlformats.org/officeDocument/2006/relationships/notesSlide" Target="../notesSlides/notesSlide33.xml"/><Relationship Id="rId9" Type="http://schemas.openxmlformats.org/officeDocument/2006/relationships/image" Target="../media/image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8.mp4"/><Relationship Id="rId1" Type="http://schemas.microsoft.com/office/2007/relationships/media" Target="../media/media38.mp4"/><Relationship Id="rId6" Type="http://schemas.openxmlformats.org/officeDocument/2006/relationships/image" Target="../media/image13.png"/><Relationship Id="rId5" Type="http://schemas.openxmlformats.org/officeDocument/2006/relationships/image" Target="../media/image8.jpe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9.mp4"/><Relationship Id="rId1" Type="http://schemas.microsoft.com/office/2007/relationships/media" Target="../media/media39.mp4"/><Relationship Id="rId6" Type="http://schemas.openxmlformats.org/officeDocument/2006/relationships/image" Target="../media/image13.png"/><Relationship Id="rId5" Type="http://schemas.openxmlformats.org/officeDocument/2006/relationships/image" Target="../media/image8.jpeg"/><Relationship Id="rId4"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8" Type="http://schemas.openxmlformats.org/officeDocument/2006/relationships/hyperlink" Target="https://www.amazon.com/Matrix-Membrane-Switch-Keyboard-Arduino/dp/B07THCLGCZ/ref=sr_1_3?keywords=arduino+keypad&amp;qid=1662644987&amp;sr=8-3" TargetMode="External"/><Relationship Id="rId13" Type="http://schemas.openxmlformats.org/officeDocument/2006/relationships/hyperlink" Target="https://www.amainhobbies.com/protek-rc-plastic-servo-arm-accessories-set-25t-ptk-3050/p507824?gclid=Cj0KCQjwpeaYBhDXARIsAEzItbEdCii21E3WBZlhRDa9wRzEvzZO_mnSrV8RQBLICEW-ZjbXAKAC0t8aAlruEALw_wcB" TargetMode="External"/><Relationship Id="rId18" Type="http://schemas.openxmlformats.org/officeDocument/2006/relationships/hyperlink" Target="https://www.amazon.com/HiLetgo-Internet-Development-Wireless-Micropython/dp/B081CSJV2V/ref=sr_1_3?crid=1Z3IRJCJHHHHH&amp;keywords=esp8266&amp;qid=1662645452&amp;sprefix=esp8266%2Caps%2C116&amp;sr=8-3" TargetMode="External"/><Relationship Id="rId3" Type="http://schemas.openxmlformats.org/officeDocument/2006/relationships/slideLayout" Target="../slideLayouts/slideLayout2.xml"/><Relationship Id="rId7" Type="http://schemas.openxmlformats.org/officeDocument/2006/relationships/hyperlink" Target="https://www.amazon.com/Arducam-Megapixels-Sensor-OV5647-Raspberry/dp/B012V1HEP4/ref=asc_df_B012V1HEP4/?tag=hyprod-20&amp;linkCode=df0&amp;hvadid=385286500280&amp;hvpos=&amp;hvnetw=g&amp;hvrand=17851763840764984113&amp;hvpone=&amp;hvptwo=&amp;hvqmt=&amp;hvdev=c&amp;hvdvcmdl=&amp;hvlocint=&amp;hvlocphy=9011767&amp;hvtargid=pla-820020083673&amp;psc=1&amp;tag=&amp;ref=&amp;adgrpid=77282054583&amp;hvpone=&amp;hvptwo=&amp;hvadid=385286500280&amp;hvpos=&amp;hvnetw=g&amp;hvrand=17851763840764984113&amp;hvqmt=&amp;hvdev=c&amp;hvdvcmdl=&amp;hvlocint=&amp;hvlocphy=9011767&amp;hvtargid=pla-820020083673" TargetMode="External"/><Relationship Id="rId12" Type="http://schemas.openxmlformats.org/officeDocument/2006/relationships/hyperlink" Target="https://www.adafruit.com/product/1142" TargetMode="External"/><Relationship Id="rId17" Type="http://schemas.openxmlformats.org/officeDocument/2006/relationships/hyperlink" Target="https://www.amazon.com/gp/product/B09BNPX3XJ/ref=ppx_yo_dt_b_asin_title_o00_s00?ie=UTF8&amp;psc=1" TargetMode="External"/><Relationship Id="rId2" Type="http://schemas.openxmlformats.org/officeDocument/2006/relationships/audio" Target="../media/media42.m4a"/><Relationship Id="rId16" Type="http://schemas.openxmlformats.org/officeDocument/2006/relationships/hyperlink" Target="https://www.amazon.com/AmazonBasics-Printer-Filament-1-75mm-Pearl/dp/B07T4X4Y88/ref=sr_1_1_sspa?keywords=3d+printing+filament&amp;qid=1648931041&amp;sprefix=3D+printing+%2Caps%2C79&amp;sr=8-1-spons&amp;psc=1&amp;spLa=ZW5jcnlwdGVkUXVhbGlmaWVyPUEyVDRWWTBXTTNIU1dVJmVuY3J5cHRlZElkPUEwNTQ4ODUxMVlZUURHVjRGNFZaVCZlbmNyeXB0ZWRBZElkPUEwMDA5Njc0M0hQVVM0NjlPWjhaWCZ3aWRnZXROYW1lPXNwX2F0ZiZhY3Rpb249Y2xpY2tSZWRpcmVjdCZkb05vdExvZ0NsaWNrPXRydWU=" TargetMode="External"/><Relationship Id="rId20" Type="http://schemas.openxmlformats.org/officeDocument/2006/relationships/image" Target="../media/image6.png"/><Relationship Id="rId1" Type="http://schemas.microsoft.com/office/2007/relationships/media" Target="../media/media42.m4a"/><Relationship Id="rId6" Type="http://schemas.openxmlformats.org/officeDocument/2006/relationships/hyperlink" Target="https://www.amazon.com/YUEONEWIN-Electronics-Assortment-Electrolytic-Transistor/dp/B09YTSR9Z9/ref=sr_1_8?crid=AV8PZWYCKZIP&amp;keywords=electrical+component+kit&amp;qid=1662645184&amp;sprefix=electical+component+kit%2Caps%2C159&amp;sr=8-8" TargetMode="External"/><Relationship Id="rId11" Type="http://schemas.openxmlformats.org/officeDocument/2006/relationships/hyperlink" Target="https://www.amazon.com/seeed-Studio-ReSpeaker-4-Mic-Raspberry/dp/B076SSR1W1/ref=asc_df_B076SSR1W1/?tag=hyprod-20&amp;linkCode=df0&amp;hvadid=320228665853&amp;hvpos=&amp;hvnetw=g&amp;hvrand=3546317221569490093&amp;hvpone=&amp;hvptwo=&amp;hvqmt=&amp;hvdev=c&amp;hvdvcmdl=&amp;hvlocint=&amp;hvlocphy=9011767&amp;hvtargid=pla-559630483852&amp;psc=1" TargetMode="External"/><Relationship Id="rId5" Type="http://schemas.openxmlformats.org/officeDocument/2006/relationships/hyperlink" Target="https://www.adafruit.com/product/3055?src=raspberrypi" TargetMode="External"/><Relationship Id="rId15" Type="http://schemas.openxmlformats.org/officeDocument/2006/relationships/hyperlink" Target="https://www.amazon.com/Thicken-Battery-Holder-Standard-Connector/dp/B07WP1CYYW/ref=asc_df_B07WP1CYYW/?tag=hyprod-20&amp;linkCode=df0&amp;hvadid=416695724605&amp;hvpos=&amp;hvnetw=g&amp;hvrand=17876448572779293210&amp;hvpone=&amp;hvptwo=&amp;hvqmt=&amp;hvdev=c&amp;hvdvcmdl=&amp;hvlocint=&amp;hvlocphy=9011767&amp;hvtargid=pla-882691972000&amp;psc=1&amp;tag=&amp;ref=&amp;adgrpid=94693386715&amp;hvpone=&amp;hvptwo=&amp;hvadid=416695724605&amp;hvpos=&amp;hvnetw=g&amp;hvrand=17876448572779293210&amp;hvqmt=&amp;hvdev=c&amp;hvdvcmdl=&amp;hvlocint=&amp;hvlocphy=9011767&amp;hvtargid=pla-882691972000" TargetMode="External"/><Relationship Id="rId10" Type="http://schemas.openxmlformats.org/officeDocument/2006/relationships/hyperlink" Target="https://www.amazon.com/dp/B0897BMKR3/ref=emc_b_5_t" TargetMode="External"/><Relationship Id="rId19" Type="http://schemas.openxmlformats.org/officeDocument/2006/relationships/image" Target="../media/image45.png"/><Relationship Id="rId4" Type="http://schemas.openxmlformats.org/officeDocument/2006/relationships/notesSlide" Target="../notesSlides/notesSlide38.xml"/><Relationship Id="rId9" Type="http://schemas.openxmlformats.org/officeDocument/2006/relationships/hyperlink" Target="https://www.amazon.com/HiLetgo-Communication-Arduino-Raspberry-Android/dp/B01I1J17LC/ref=sr_1_12?keywords=nfc+reader&amp;qid=1643898074&amp;sr=8-12" TargetMode="External"/><Relationship Id="rId14" Type="http://schemas.openxmlformats.org/officeDocument/2006/relationships/hyperlink" Target="https://www.amazon.com/gp/product/B0858Y4JPL/ref=ppx_yo_dt_b_asin_title_o00_s00?ie=UTF8&amp;th=1" TargetMode="Externa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5.jpeg"/><Relationship Id="rId5" Type="http://schemas.openxmlformats.org/officeDocument/2006/relationships/chart" Target="../charts/chart1.xml"/><Relationship Id="rId4"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8.jpe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blipFill>
        <a:effectLst/>
      </p:bgPr>
    </p:bg>
    <p:spTree>
      <p:nvGrpSpPr>
        <p:cNvPr id="1" name=""/>
        <p:cNvGrpSpPr/>
        <p:nvPr/>
      </p:nvGrpSpPr>
      <p:grpSpPr>
        <a:xfrm>
          <a:off x="0" y="0"/>
          <a:ext cx="0" cy="0"/>
          <a:chOff x="0" y="0"/>
          <a:chExt cx="0" cy="0"/>
        </a:xfrm>
      </p:grpSpPr>
      <p:sp useBgFill="1">
        <p:nvSpPr>
          <p:cNvPr id="70" name="Rectangle 35">
            <a:extLst>
              <a:ext uri="{FF2B5EF4-FFF2-40B4-BE49-F238E27FC236}">
                <a16:creationId xmlns:a16="http://schemas.microsoft.com/office/drawing/2014/main" id="{B17C4BE7-C6F9-47EC-A201-EA9AA2986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37">
            <a:extLst>
              <a:ext uri="{FF2B5EF4-FFF2-40B4-BE49-F238E27FC236}">
                <a16:creationId xmlns:a16="http://schemas.microsoft.com/office/drawing/2014/main" id="{739DE56C-E547-442D-A680-BE195F3CBD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72" name="Picture 39">
            <a:extLst>
              <a:ext uri="{FF2B5EF4-FFF2-40B4-BE49-F238E27FC236}">
                <a16:creationId xmlns:a16="http://schemas.microsoft.com/office/drawing/2014/main" id="{79AFEA89-9D74-44F7-ABA0-2F5B23767D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73" name="Rectangle 41">
            <a:extLst>
              <a:ext uri="{FF2B5EF4-FFF2-40B4-BE49-F238E27FC236}">
                <a16:creationId xmlns:a16="http://schemas.microsoft.com/office/drawing/2014/main" id="{31E0DEAF-0EE2-4535-9C4A-BFDDF42EF7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43">
            <a:extLst>
              <a:ext uri="{FF2B5EF4-FFF2-40B4-BE49-F238E27FC236}">
                <a16:creationId xmlns:a16="http://schemas.microsoft.com/office/drawing/2014/main" id="{6FC4EB63-C386-46C9-BD0F-4C531C529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45">
            <a:extLst>
              <a:ext uri="{FF2B5EF4-FFF2-40B4-BE49-F238E27FC236}">
                <a16:creationId xmlns:a16="http://schemas.microsoft.com/office/drawing/2014/main" id="{9C871E3F-17AD-4A14-902F-F10FF96EE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5891209"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4893A4-82E7-E76E-85B9-7AD80EB39CF3}"/>
              </a:ext>
            </a:extLst>
          </p:cNvPr>
          <p:cNvSpPr>
            <a:spLocks noGrp="1"/>
          </p:cNvSpPr>
          <p:nvPr>
            <p:ph type="ctrTitle"/>
          </p:nvPr>
        </p:nvSpPr>
        <p:spPr>
          <a:xfrm>
            <a:off x="1006721" y="3428998"/>
            <a:ext cx="4936007" cy="2268559"/>
          </a:xfrm>
        </p:spPr>
        <p:txBody>
          <a:bodyPr>
            <a:normAutofit/>
          </a:bodyPr>
          <a:lstStyle/>
          <a:p>
            <a:r>
              <a:rPr lang="en-US" sz="4800">
                <a:cs typeface="Calibri Light"/>
              </a:rPr>
              <a:t>Live Bolt </a:t>
            </a:r>
            <a:br>
              <a:rPr lang="en-US" sz="4800">
                <a:cs typeface="Calibri Light"/>
              </a:rPr>
            </a:br>
            <a:r>
              <a:rPr lang="en-US" sz="4800">
                <a:cs typeface="Calibri Light"/>
              </a:rPr>
              <a:t>Smart Door Lock</a:t>
            </a:r>
            <a:endParaRPr lang="en-US" sz="4800"/>
          </a:p>
        </p:txBody>
      </p:sp>
      <p:sp>
        <p:nvSpPr>
          <p:cNvPr id="3" name="Subtitle 2">
            <a:extLst>
              <a:ext uri="{FF2B5EF4-FFF2-40B4-BE49-F238E27FC236}">
                <a16:creationId xmlns:a16="http://schemas.microsoft.com/office/drawing/2014/main" id="{DA8E78C8-2B6F-5280-87E6-1D5561CAD825}"/>
              </a:ext>
            </a:extLst>
          </p:cNvPr>
          <p:cNvSpPr>
            <a:spLocks noGrp="1"/>
          </p:cNvSpPr>
          <p:nvPr>
            <p:ph type="subTitle" idx="1"/>
          </p:nvPr>
        </p:nvSpPr>
        <p:spPr>
          <a:xfrm>
            <a:off x="2124907" y="1422400"/>
            <a:ext cx="3817821" cy="2006599"/>
          </a:xfrm>
        </p:spPr>
        <p:txBody>
          <a:bodyPr vert="horz" lIns="91440" tIns="45720" rIns="91440" bIns="45720" rtlCol="0">
            <a:normAutofit fontScale="92500" lnSpcReduction="10000"/>
          </a:bodyPr>
          <a:lstStyle/>
          <a:p>
            <a:pPr>
              <a:lnSpc>
                <a:spcPct val="110000"/>
              </a:lnSpc>
            </a:pPr>
            <a:r>
              <a:rPr lang="en-US">
                <a:ea typeface="+mn-lt"/>
                <a:cs typeface="+mn-lt"/>
              </a:rPr>
              <a:t>Linda </a:t>
            </a:r>
            <a:r>
              <a:rPr lang="en-US" err="1">
                <a:ea typeface="+mn-lt"/>
                <a:cs typeface="+mn-lt"/>
              </a:rPr>
              <a:t>Anyosa</a:t>
            </a:r>
            <a:r>
              <a:rPr lang="en-US">
                <a:ea typeface="+mn-lt"/>
                <a:cs typeface="+mn-lt"/>
              </a:rPr>
              <a:t> (EE)</a:t>
            </a:r>
          </a:p>
          <a:p>
            <a:pPr>
              <a:lnSpc>
                <a:spcPct val="110000"/>
              </a:lnSpc>
            </a:pPr>
            <a:r>
              <a:rPr lang="en-US">
                <a:ea typeface="+mn-lt"/>
                <a:cs typeface="+mn-lt"/>
              </a:rPr>
              <a:t>Mohamed </a:t>
            </a:r>
            <a:r>
              <a:rPr lang="en-US" err="1">
                <a:ea typeface="+mn-lt"/>
                <a:cs typeface="+mn-lt"/>
              </a:rPr>
              <a:t>Faizel</a:t>
            </a:r>
            <a:r>
              <a:rPr lang="en-US">
                <a:ea typeface="+mn-lt"/>
                <a:cs typeface="+mn-lt"/>
              </a:rPr>
              <a:t> (CPE) </a:t>
            </a:r>
          </a:p>
          <a:p>
            <a:pPr>
              <a:lnSpc>
                <a:spcPct val="110000"/>
              </a:lnSpc>
            </a:pPr>
            <a:r>
              <a:rPr lang="en-US">
                <a:ea typeface="+mn-lt"/>
                <a:cs typeface="+mn-lt"/>
              </a:rPr>
              <a:t>Andrew O'Reilly (EE) </a:t>
            </a:r>
          </a:p>
          <a:p>
            <a:pPr>
              <a:lnSpc>
                <a:spcPct val="110000"/>
              </a:lnSpc>
            </a:pPr>
            <a:r>
              <a:rPr lang="en-US">
                <a:ea typeface="+mn-lt"/>
                <a:cs typeface="+mn-lt"/>
              </a:rPr>
              <a:t>Joel Shaw (CPE)</a:t>
            </a:r>
            <a:endParaRPr lang="en-US"/>
          </a:p>
          <a:p>
            <a:pPr>
              <a:lnSpc>
                <a:spcPct val="110000"/>
              </a:lnSpc>
            </a:pPr>
            <a:r>
              <a:rPr lang="en-US">
                <a:cs typeface="Calibri"/>
              </a:rPr>
              <a:t>Group 22 (F)</a:t>
            </a:r>
          </a:p>
        </p:txBody>
      </p:sp>
      <p:sp>
        <p:nvSpPr>
          <p:cNvPr id="76" name="Rectangle 47">
            <a:extLst>
              <a:ext uri="{FF2B5EF4-FFF2-40B4-BE49-F238E27FC236}">
                <a16:creationId xmlns:a16="http://schemas.microsoft.com/office/drawing/2014/main" id="{84359F15-A8BE-4D02-B862-D97755563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7061" y="0"/>
            <a:ext cx="463457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 picture containing text, clipart, businesscard&#10;&#10;Description automatically generated">
            <a:extLst>
              <a:ext uri="{FF2B5EF4-FFF2-40B4-BE49-F238E27FC236}">
                <a16:creationId xmlns:a16="http://schemas.microsoft.com/office/drawing/2014/main" id="{DB5E834D-2BE8-1EC8-9028-E3D443F2F67F}"/>
              </a:ext>
            </a:extLst>
          </p:cNvPr>
          <p:cNvPicPr>
            <a:picLocks noChangeAspect="1"/>
          </p:cNvPicPr>
          <p:nvPr/>
        </p:nvPicPr>
        <p:blipFill>
          <a:blip r:embed="rId8"/>
          <a:stretch>
            <a:fillRect/>
          </a:stretch>
        </p:blipFill>
        <p:spPr>
          <a:xfrm>
            <a:off x="7074286" y="1909444"/>
            <a:ext cx="3986172" cy="3312249"/>
          </a:xfrm>
          <a:prstGeom prst="rect">
            <a:avLst/>
          </a:prstGeom>
          <a:ln w="12700">
            <a:noFill/>
          </a:ln>
        </p:spPr>
      </p:pic>
      <p:sp>
        <p:nvSpPr>
          <p:cNvPr id="77" name="Rectangle 49">
            <a:extLst>
              <a:ext uri="{FF2B5EF4-FFF2-40B4-BE49-F238E27FC236}">
                <a16:creationId xmlns:a16="http://schemas.microsoft.com/office/drawing/2014/main" id="{CB84DC5F-1176-45E8-B10A-97CEBD89E4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88759" y="231959"/>
            <a:ext cx="4155454" cy="6387537"/>
          </a:xfrm>
          <a:prstGeom prst="rect">
            <a:avLst/>
          </a:prstGeom>
          <a:noFill/>
          <a:ln w="9525">
            <a:solidFill>
              <a:schemeClr val="accent6">
                <a:lumMod val="60000"/>
                <a:lumOff val="4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51">
            <a:extLst>
              <a:ext uri="{FF2B5EF4-FFF2-40B4-BE49-F238E27FC236}">
                <a16:creationId xmlns:a16="http://schemas.microsoft.com/office/drawing/2014/main" id="{D291C133-BF78-4679-972C-B19907C6F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27EAD2C-4674-14A2-8B49-FF2E0797C7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1" y="1"/>
            <a:ext cx="1490464" cy="1490464"/>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a:extLst>
              <a:ext uri="{FF2B5EF4-FFF2-40B4-BE49-F238E27FC236}">
                <a16:creationId xmlns:a16="http://schemas.microsoft.com/office/drawing/2014/main" id="{DAEE546F-E4CA-47D8-2F5C-C5FFE419E9E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07472255"/>
      </p:ext>
    </p:extLst>
  </p:cSld>
  <p:clrMapOvr>
    <a:masterClrMapping/>
  </p:clrMapOvr>
  <mc:AlternateContent xmlns:mc="http://schemas.openxmlformats.org/markup-compatibility/2006" xmlns:p14="http://schemas.microsoft.com/office/powerpoint/2010/main">
    <mc:Choice Requires="p14">
      <p:transition spd="slow" p14:dur="2000" advTm="26566"/>
    </mc:Choice>
    <mc:Fallback xmlns="">
      <p:transition spd="slow" advTm="26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CD7AF-DC7B-F85D-557A-28ED627D338D}"/>
              </a:ext>
            </a:extLst>
          </p:cNvPr>
          <p:cNvSpPr>
            <a:spLocks noGrp="1"/>
          </p:cNvSpPr>
          <p:nvPr>
            <p:ph type="ctrTitle"/>
          </p:nvPr>
        </p:nvSpPr>
        <p:spPr/>
        <p:txBody>
          <a:bodyPr/>
          <a:lstStyle/>
          <a:p>
            <a:r>
              <a:rPr lang="en-US">
                <a:cs typeface="Calibri Light"/>
              </a:rPr>
              <a:t>Software Implementation</a:t>
            </a:r>
            <a:endParaRPr lang="en-US" err="1"/>
          </a:p>
        </p:txBody>
      </p:sp>
      <p:sp>
        <p:nvSpPr>
          <p:cNvPr id="3" name="Text Placeholder 2">
            <a:extLst>
              <a:ext uri="{FF2B5EF4-FFF2-40B4-BE49-F238E27FC236}">
                <a16:creationId xmlns:a16="http://schemas.microsoft.com/office/drawing/2014/main" id="{49E81CE1-25F7-9E84-FF3A-B629A753C2C3}"/>
              </a:ext>
            </a:extLst>
          </p:cNvPr>
          <p:cNvSpPr>
            <a:spLocks noGrp="1"/>
          </p:cNvSpPr>
          <p:nvPr>
            <p:ph type="subTitle" idx="1"/>
          </p:nvPr>
        </p:nvSpPr>
        <p:spPr/>
        <p:txBody>
          <a:bodyPr/>
          <a:lstStyle/>
          <a:p>
            <a:endParaRPr lang="en-US"/>
          </a:p>
        </p:txBody>
      </p:sp>
      <p:pic>
        <p:nvPicPr>
          <p:cNvPr id="24" name="Audio 23">
            <a:hlinkClick r:id="" action="ppaction://media"/>
            <a:extLst>
              <a:ext uri="{FF2B5EF4-FFF2-40B4-BE49-F238E27FC236}">
                <a16:creationId xmlns:a16="http://schemas.microsoft.com/office/drawing/2014/main" id="{AB1D3957-71D6-2653-0D72-7280E86E59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59788486"/>
      </p:ext>
    </p:extLst>
  </p:cSld>
  <p:clrMapOvr>
    <a:masterClrMapping/>
  </p:clrMapOvr>
  <mc:AlternateContent xmlns:mc="http://schemas.openxmlformats.org/markup-compatibility/2006" xmlns:p14="http://schemas.microsoft.com/office/powerpoint/2010/main">
    <mc:Choice Requires="p14">
      <p:transition spd="slow" p14:dur="2000" advTm="7730"/>
    </mc:Choice>
    <mc:Fallback xmlns="">
      <p:transition spd="slow" advTm="7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E1535-950A-093E-4E45-5CDC3DEF3DE0}"/>
              </a:ext>
            </a:extLst>
          </p:cNvPr>
          <p:cNvSpPr>
            <a:spLocks noGrp="1"/>
          </p:cNvSpPr>
          <p:nvPr>
            <p:ph type="title"/>
          </p:nvPr>
        </p:nvSpPr>
        <p:spPr/>
        <p:txBody>
          <a:bodyPr/>
          <a:lstStyle/>
          <a:p>
            <a:r>
              <a:rPr lang="en-US">
                <a:cs typeface="Calibri Light"/>
              </a:rPr>
              <a:t>Frontend Architecture (React Native)</a:t>
            </a:r>
          </a:p>
        </p:txBody>
      </p:sp>
      <p:pic>
        <p:nvPicPr>
          <p:cNvPr id="5" name="Picture 5" descr="Icon&#10;&#10;Description automatically generated">
            <a:extLst>
              <a:ext uri="{FF2B5EF4-FFF2-40B4-BE49-F238E27FC236}">
                <a16:creationId xmlns:a16="http://schemas.microsoft.com/office/drawing/2014/main" id="{E42962EA-4A85-992B-F7AD-13FD5F62AF6C}"/>
              </a:ext>
            </a:extLst>
          </p:cNvPr>
          <p:cNvPicPr>
            <a:picLocks noChangeAspect="1"/>
          </p:cNvPicPr>
          <p:nvPr/>
        </p:nvPicPr>
        <p:blipFill>
          <a:blip r:embed="rId5"/>
          <a:stretch>
            <a:fillRect/>
          </a:stretch>
        </p:blipFill>
        <p:spPr>
          <a:xfrm>
            <a:off x="2224088" y="2641117"/>
            <a:ext cx="2743200" cy="2385391"/>
          </a:xfrm>
          <a:prstGeom prst="rect">
            <a:avLst/>
          </a:prstGeom>
        </p:spPr>
      </p:pic>
      <p:sp>
        <p:nvSpPr>
          <p:cNvPr id="6" name="TextBox 5">
            <a:extLst>
              <a:ext uri="{FF2B5EF4-FFF2-40B4-BE49-F238E27FC236}">
                <a16:creationId xmlns:a16="http://schemas.microsoft.com/office/drawing/2014/main" id="{1666FB1F-EE65-8DB5-3A99-943600D2264B}"/>
              </a:ext>
            </a:extLst>
          </p:cNvPr>
          <p:cNvSpPr txBox="1"/>
          <p:nvPr/>
        </p:nvSpPr>
        <p:spPr>
          <a:xfrm>
            <a:off x="6093835" y="1884125"/>
            <a:ext cx="372841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Arial"/>
              </a:rPr>
              <a:t>React Native is a cross platform JavaScript UI library currently maintained by Facebook. </a:t>
            </a:r>
          </a:p>
        </p:txBody>
      </p:sp>
      <p:sp>
        <p:nvSpPr>
          <p:cNvPr id="7" name="TextBox 6">
            <a:extLst>
              <a:ext uri="{FF2B5EF4-FFF2-40B4-BE49-F238E27FC236}">
                <a16:creationId xmlns:a16="http://schemas.microsoft.com/office/drawing/2014/main" id="{BFF06C10-64F5-10BC-844D-D4903CE53A73}"/>
              </a:ext>
            </a:extLst>
          </p:cNvPr>
          <p:cNvSpPr txBox="1"/>
          <p:nvPr/>
        </p:nvSpPr>
        <p:spPr>
          <a:xfrm>
            <a:off x="6093834" y="3098563"/>
            <a:ext cx="449103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cs typeface="Arial"/>
              </a:rPr>
              <a:t>We decided to use React Native as the foundation of our frontend due to its portable nature and its superior performance to other UI frameworks such as Flutter and Xamarin.</a:t>
            </a:r>
            <a:endParaRPr lang="en-US"/>
          </a:p>
        </p:txBody>
      </p:sp>
      <p:sp>
        <p:nvSpPr>
          <p:cNvPr id="8" name="TextBox 7">
            <a:extLst>
              <a:ext uri="{FF2B5EF4-FFF2-40B4-BE49-F238E27FC236}">
                <a16:creationId xmlns:a16="http://schemas.microsoft.com/office/drawing/2014/main" id="{97675B9B-6F09-FAA6-E6F3-BF8BD19B6193}"/>
              </a:ext>
            </a:extLst>
          </p:cNvPr>
          <p:cNvSpPr txBox="1"/>
          <p:nvPr/>
        </p:nvSpPr>
        <p:spPr>
          <a:xfrm>
            <a:off x="6094763" y="4862853"/>
            <a:ext cx="43124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Arial"/>
              </a:rPr>
              <a:t>Additionally, React Native has a variety of developer tools and modules for every aspect of mobile development and testing.</a:t>
            </a:r>
          </a:p>
        </p:txBody>
      </p:sp>
      <p:pic>
        <p:nvPicPr>
          <p:cNvPr id="9" name="Picture 8">
            <a:extLst>
              <a:ext uri="{FF2B5EF4-FFF2-40B4-BE49-F238E27FC236}">
                <a16:creationId xmlns:a16="http://schemas.microsoft.com/office/drawing/2014/main" id="{EA6E5366-8A19-B5C6-402C-7F53CCBBBE8F}"/>
              </a:ext>
            </a:extLst>
          </p:cNvPr>
          <p:cNvPicPr>
            <a:picLocks noChangeAspect="1"/>
          </p:cNvPicPr>
          <p:nvPr/>
        </p:nvPicPr>
        <p:blipFill rotWithShape="1">
          <a:blip r:embed="rId6"/>
          <a:srcRect r="-361" b="13253"/>
          <a:stretch/>
        </p:blipFill>
        <p:spPr>
          <a:xfrm>
            <a:off x="3958" y="2604"/>
            <a:ext cx="1436923" cy="1488484"/>
          </a:xfrm>
          <a:prstGeom prst="rect">
            <a:avLst/>
          </a:prstGeom>
        </p:spPr>
      </p:pic>
      <p:pic>
        <p:nvPicPr>
          <p:cNvPr id="4" name="Recorded Sound">
            <a:hlinkClick r:id="" action="ppaction://media"/>
            <a:extLst>
              <a:ext uri="{FF2B5EF4-FFF2-40B4-BE49-F238E27FC236}">
                <a16:creationId xmlns:a16="http://schemas.microsoft.com/office/drawing/2014/main" id="{5CA54D31-152B-7B04-490B-585DE357E2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5874" y="6305884"/>
            <a:ext cx="406400" cy="406400"/>
          </a:xfrm>
          <a:prstGeom prst="rect">
            <a:avLst/>
          </a:prstGeom>
        </p:spPr>
      </p:pic>
    </p:spTree>
    <p:extLst>
      <p:ext uri="{BB962C8B-B14F-4D97-AF65-F5344CB8AC3E}">
        <p14:creationId xmlns:p14="http://schemas.microsoft.com/office/powerpoint/2010/main" val="332663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7EA43-8864-9949-57E1-4171F037DBE7}"/>
              </a:ext>
            </a:extLst>
          </p:cNvPr>
          <p:cNvSpPr>
            <a:spLocks noGrp="1"/>
          </p:cNvSpPr>
          <p:nvPr>
            <p:ph type="title"/>
          </p:nvPr>
        </p:nvSpPr>
        <p:spPr/>
        <p:txBody>
          <a:bodyPr/>
          <a:lstStyle/>
          <a:p>
            <a:r>
              <a:rPr lang="en-US">
                <a:cs typeface="Arial"/>
              </a:rPr>
              <a:t>Backend Architecture (Node.js, Express, and MongoDB)</a:t>
            </a:r>
            <a:endParaRPr lang="en-US"/>
          </a:p>
        </p:txBody>
      </p:sp>
      <p:sp>
        <p:nvSpPr>
          <p:cNvPr id="6" name="Oval 5">
            <a:extLst>
              <a:ext uri="{FF2B5EF4-FFF2-40B4-BE49-F238E27FC236}">
                <a16:creationId xmlns:a16="http://schemas.microsoft.com/office/drawing/2014/main" id="{280F9A91-8AF3-B2CB-DE30-BD1CCE9E1E78}"/>
              </a:ext>
            </a:extLst>
          </p:cNvPr>
          <p:cNvSpPr/>
          <p:nvPr/>
        </p:nvSpPr>
        <p:spPr>
          <a:xfrm>
            <a:off x="1442937" y="1777906"/>
            <a:ext cx="3315330" cy="169084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Content Placeholder 4" descr="Icon&#10;&#10;Description automatically generated">
            <a:extLst>
              <a:ext uri="{FF2B5EF4-FFF2-40B4-BE49-F238E27FC236}">
                <a16:creationId xmlns:a16="http://schemas.microsoft.com/office/drawing/2014/main" id="{B6C4D66B-A51C-E2C2-2A1A-54E07E68E0D3}"/>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828591" y="1827205"/>
            <a:ext cx="2618738" cy="1601795"/>
          </a:xfrm>
        </p:spPr>
      </p:pic>
      <p:pic>
        <p:nvPicPr>
          <p:cNvPr id="8" name="Picture 7" descr="A picture containing circle&#10;&#10;Description automatically generated">
            <a:extLst>
              <a:ext uri="{FF2B5EF4-FFF2-40B4-BE49-F238E27FC236}">
                <a16:creationId xmlns:a16="http://schemas.microsoft.com/office/drawing/2014/main" id="{4F6B2CB3-71A1-FA8F-183C-D571567DAF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6010" y="3805333"/>
            <a:ext cx="3509184" cy="1266533"/>
          </a:xfrm>
          <a:prstGeom prst="rect">
            <a:avLst/>
          </a:prstGeom>
        </p:spPr>
      </p:pic>
      <p:sp>
        <p:nvSpPr>
          <p:cNvPr id="10" name="TextBox 9">
            <a:extLst>
              <a:ext uri="{FF2B5EF4-FFF2-40B4-BE49-F238E27FC236}">
                <a16:creationId xmlns:a16="http://schemas.microsoft.com/office/drawing/2014/main" id="{5D5B6F4D-620F-58C5-21D5-0C28711DB909}"/>
              </a:ext>
            </a:extLst>
          </p:cNvPr>
          <p:cNvSpPr txBox="1"/>
          <p:nvPr/>
        </p:nvSpPr>
        <p:spPr>
          <a:xfrm>
            <a:off x="5587518" y="1928881"/>
            <a:ext cx="5071533" cy="4247317"/>
          </a:xfrm>
          <a:prstGeom prst="rect">
            <a:avLst/>
          </a:prstGeom>
          <a:noFill/>
        </p:spPr>
        <p:txBody>
          <a:bodyPr wrap="square" rtlCol="0">
            <a:spAutoFit/>
          </a:bodyPr>
          <a:lstStyle/>
          <a:p>
            <a:pPr marL="285750" indent="-285750">
              <a:buFont typeface="Arial" panose="020B0604020202020204" pitchFamily="34" charset="0"/>
              <a:buChar char="•"/>
            </a:pPr>
            <a:r>
              <a:rPr lang="en-US"/>
              <a:t>The Backend Components of the MERN stack consisting of Node and Express JS are previous technologies we have used in previous coursework.</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Node is a very popular JavaScript backend runtime environment ensuring widely available documentation. Additionally, both Express and Node are fast frameworks ensuring good response times when communicating across the application.</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MongoDB is a fast and scalable database which makes it another ideal choice for our use case within our smart lock.</a:t>
            </a:r>
          </a:p>
        </p:txBody>
      </p:sp>
      <p:pic>
        <p:nvPicPr>
          <p:cNvPr id="12" name="Picture 11" descr="Logo&#10;&#10;Description automatically generated">
            <a:extLst>
              <a:ext uri="{FF2B5EF4-FFF2-40B4-BE49-F238E27FC236}">
                <a16:creationId xmlns:a16="http://schemas.microsoft.com/office/drawing/2014/main" id="{0F2CACE7-55E2-BB45-E6B0-9325EC9CABCB}"/>
              </a:ext>
            </a:extLst>
          </p:cNvPr>
          <p:cNvPicPr>
            <a:picLocks noChangeAspect="1"/>
          </p:cNvPicPr>
          <p:nvPr/>
        </p:nvPicPr>
        <p:blipFill rotWithShape="1">
          <a:blip r:embed="rId7">
            <a:extLst>
              <a:ext uri="{28A0092B-C50C-407E-A947-70E740481C1C}">
                <a14:useLocalDpi xmlns:a14="http://schemas.microsoft.com/office/drawing/2010/main" val="0"/>
              </a:ext>
            </a:extLst>
          </a:blip>
          <a:srcRect l="9356" t="23333" r="8269" b="26758"/>
          <a:stretch/>
        </p:blipFill>
        <p:spPr>
          <a:xfrm>
            <a:off x="1172038" y="5388798"/>
            <a:ext cx="3931843" cy="1191091"/>
          </a:xfrm>
          <a:prstGeom prst="rect">
            <a:avLst/>
          </a:prstGeom>
        </p:spPr>
      </p:pic>
      <p:pic>
        <p:nvPicPr>
          <p:cNvPr id="3" name="Picture 2">
            <a:extLst>
              <a:ext uri="{FF2B5EF4-FFF2-40B4-BE49-F238E27FC236}">
                <a16:creationId xmlns:a16="http://schemas.microsoft.com/office/drawing/2014/main" id="{0C80D7B4-7C6B-3A1C-AFAC-DA779FD636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1" y="1"/>
            <a:ext cx="1490464" cy="1490464"/>
          </a:xfrm>
          <a:prstGeom prst="rect">
            <a:avLst/>
          </a:prstGeom>
          <a:noFill/>
          <a:extLst>
            <a:ext uri="{909E8E84-426E-40DD-AFC4-6F175D3DCCD1}">
              <a14:hiddenFill xmlns:a14="http://schemas.microsoft.com/office/drawing/2010/main">
                <a:solidFill>
                  <a:srgbClr val="FFFFFF"/>
                </a:solidFill>
              </a14:hiddenFill>
            </a:ext>
          </a:extLst>
        </p:spPr>
      </p:pic>
      <p:pic>
        <p:nvPicPr>
          <p:cNvPr id="27" name="Audio 26">
            <a:hlinkClick r:id="" action="ppaction://media"/>
            <a:extLst>
              <a:ext uri="{FF2B5EF4-FFF2-40B4-BE49-F238E27FC236}">
                <a16:creationId xmlns:a16="http://schemas.microsoft.com/office/drawing/2014/main" id="{6CD24744-A9FD-00AF-37A6-44A61B27524E}"/>
              </a:ext>
            </a:extLst>
          </p:cNvPr>
          <p:cNvPicPr>
            <a:picLocks noChangeAspect="1"/>
          </p:cNvPicPr>
          <p:nvPr>
            <a:audioFile r:link="rId1"/>
            <p:extLst>
              <p:ext uri="{DAA4B4D4-6D71-4841-9C94-3DE7FCFB9230}">
                <p14:media xmlns:p14="http://schemas.microsoft.com/office/powerpoint/2010/main" r:embed="rId2">
                  <p14:trim st="1627"/>
                </p14:media>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128225"/>
      </p:ext>
    </p:extLst>
  </p:cSld>
  <p:clrMapOvr>
    <a:masterClrMapping/>
  </p:clrMapOvr>
  <mc:AlternateContent xmlns:mc="http://schemas.openxmlformats.org/markup-compatibility/2006" xmlns:p14="http://schemas.microsoft.com/office/powerpoint/2010/main">
    <mc:Choice Requires="p14">
      <p:transition spd="slow" p14:dur="2000" advTm="42397"/>
    </mc:Choice>
    <mc:Fallback xmlns="">
      <p:transition spd="slow" advTm="42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5163E-5FD7-C17D-5022-EBE335FD8A4D}"/>
              </a:ext>
            </a:extLst>
          </p:cNvPr>
          <p:cNvSpPr>
            <a:spLocks noGrp="1"/>
          </p:cNvSpPr>
          <p:nvPr>
            <p:ph type="title"/>
          </p:nvPr>
        </p:nvSpPr>
        <p:spPr>
          <a:xfrm>
            <a:off x="2542536" y="808056"/>
            <a:ext cx="7958331" cy="1077229"/>
          </a:xfrm>
        </p:spPr>
        <p:txBody>
          <a:bodyPr/>
          <a:lstStyle/>
          <a:p>
            <a:r>
              <a:rPr lang="en-US">
                <a:cs typeface="Calibri Light"/>
              </a:rPr>
              <a:t>User Authentication</a:t>
            </a:r>
          </a:p>
        </p:txBody>
      </p:sp>
      <p:sp>
        <p:nvSpPr>
          <p:cNvPr id="4" name="TextBox 3">
            <a:extLst>
              <a:ext uri="{FF2B5EF4-FFF2-40B4-BE49-F238E27FC236}">
                <a16:creationId xmlns:a16="http://schemas.microsoft.com/office/drawing/2014/main" id="{F3C28F2B-954F-2917-227C-AD976A8AC887}"/>
              </a:ext>
            </a:extLst>
          </p:cNvPr>
          <p:cNvSpPr txBox="1"/>
          <p:nvPr/>
        </p:nvSpPr>
        <p:spPr>
          <a:xfrm>
            <a:off x="6349434" y="1891084"/>
            <a:ext cx="450294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cs typeface="Arial"/>
              </a:rPr>
              <a:t>User information is fetched from the remote database to the frontend, including their name, email, phone number, and a unique ID.</a:t>
            </a:r>
          </a:p>
        </p:txBody>
      </p:sp>
      <p:sp>
        <p:nvSpPr>
          <p:cNvPr id="5" name="TextBox 4">
            <a:extLst>
              <a:ext uri="{FF2B5EF4-FFF2-40B4-BE49-F238E27FC236}">
                <a16:creationId xmlns:a16="http://schemas.microsoft.com/office/drawing/2014/main" id="{2165D66F-DDEA-13FF-EF42-58100BFEC9D9}"/>
              </a:ext>
            </a:extLst>
          </p:cNvPr>
          <p:cNvSpPr txBox="1"/>
          <p:nvPr/>
        </p:nvSpPr>
        <p:spPr>
          <a:xfrm>
            <a:off x="6349434" y="3326018"/>
            <a:ext cx="450294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Arial"/>
              </a:rPr>
              <a:t>Passwords are hashed server-side to prevent leaking of user information and user sessions are authenticated using the JSON Web Token standard.</a:t>
            </a:r>
          </a:p>
        </p:txBody>
      </p:sp>
      <p:pic>
        <p:nvPicPr>
          <p:cNvPr id="3" name="Picture 5" descr="Graphical user interface, application&#10;&#10;Description automatically generated">
            <a:extLst>
              <a:ext uri="{FF2B5EF4-FFF2-40B4-BE49-F238E27FC236}">
                <a16:creationId xmlns:a16="http://schemas.microsoft.com/office/drawing/2014/main" id="{036B1DFC-E021-7A9B-017F-6F4C9DB2E494}"/>
              </a:ext>
            </a:extLst>
          </p:cNvPr>
          <p:cNvPicPr>
            <a:picLocks noChangeAspect="1"/>
          </p:cNvPicPr>
          <p:nvPr/>
        </p:nvPicPr>
        <p:blipFill>
          <a:blip r:embed="rId5"/>
          <a:stretch>
            <a:fillRect/>
          </a:stretch>
        </p:blipFill>
        <p:spPr>
          <a:xfrm>
            <a:off x="2360440" y="1074717"/>
            <a:ext cx="2671507" cy="4718462"/>
          </a:xfrm>
          <a:prstGeom prst="rect">
            <a:avLst/>
          </a:prstGeom>
        </p:spPr>
      </p:pic>
      <p:pic>
        <p:nvPicPr>
          <p:cNvPr id="8" name="Picture 8">
            <a:extLst>
              <a:ext uri="{FF2B5EF4-FFF2-40B4-BE49-F238E27FC236}">
                <a16:creationId xmlns:a16="http://schemas.microsoft.com/office/drawing/2014/main" id="{D4A423B5-A110-0BB9-53D6-2E7A7135185F}"/>
              </a:ext>
            </a:extLst>
          </p:cNvPr>
          <p:cNvPicPr>
            <a:picLocks noChangeAspect="1"/>
          </p:cNvPicPr>
          <p:nvPr/>
        </p:nvPicPr>
        <p:blipFill rotWithShape="1">
          <a:blip r:embed="rId6"/>
          <a:srcRect r="-361" b="13253"/>
          <a:stretch/>
        </p:blipFill>
        <p:spPr>
          <a:xfrm>
            <a:off x="3958" y="2604"/>
            <a:ext cx="1436923" cy="1488484"/>
          </a:xfrm>
          <a:prstGeom prst="rect">
            <a:avLst/>
          </a:prstGeom>
        </p:spPr>
      </p:pic>
      <p:pic>
        <p:nvPicPr>
          <p:cNvPr id="7" name="Recorded Sound">
            <a:hlinkClick r:id="" action="ppaction://media"/>
            <a:extLst>
              <a:ext uri="{FF2B5EF4-FFF2-40B4-BE49-F238E27FC236}">
                <a16:creationId xmlns:a16="http://schemas.microsoft.com/office/drawing/2014/main" id="{9BE5551E-8F4A-5D53-3D2A-34B4830E99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5663" y="6273800"/>
            <a:ext cx="406400" cy="406400"/>
          </a:xfrm>
          <a:prstGeom prst="rect">
            <a:avLst/>
          </a:prstGeom>
        </p:spPr>
      </p:pic>
    </p:spTree>
    <p:extLst>
      <p:ext uri="{BB962C8B-B14F-4D97-AF65-F5344CB8AC3E}">
        <p14:creationId xmlns:p14="http://schemas.microsoft.com/office/powerpoint/2010/main" val="414552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E50F6-2E58-78C8-A6CD-0EA63BD60361}"/>
              </a:ext>
            </a:extLst>
          </p:cNvPr>
          <p:cNvSpPr>
            <a:spLocks noGrp="1"/>
          </p:cNvSpPr>
          <p:nvPr>
            <p:ph type="title"/>
          </p:nvPr>
        </p:nvSpPr>
        <p:spPr>
          <a:xfrm>
            <a:off x="3047237" y="808056"/>
            <a:ext cx="7958331" cy="1077229"/>
          </a:xfrm>
        </p:spPr>
        <p:txBody>
          <a:bodyPr/>
          <a:lstStyle/>
          <a:p>
            <a:r>
              <a:rPr lang="en-US">
                <a:cs typeface="Arial"/>
              </a:rPr>
              <a:t>Account Creation/Recovery</a:t>
            </a:r>
            <a:endParaRPr lang="en-US"/>
          </a:p>
        </p:txBody>
      </p:sp>
      <p:sp>
        <p:nvSpPr>
          <p:cNvPr id="5" name="TextBox 4">
            <a:extLst>
              <a:ext uri="{FF2B5EF4-FFF2-40B4-BE49-F238E27FC236}">
                <a16:creationId xmlns:a16="http://schemas.microsoft.com/office/drawing/2014/main" id="{00606960-E80F-5648-EAE0-40E6E14C834E}"/>
              </a:ext>
            </a:extLst>
          </p:cNvPr>
          <p:cNvSpPr txBox="1"/>
          <p:nvPr/>
        </p:nvSpPr>
        <p:spPr>
          <a:xfrm>
            <a:off x="6339538" y="1891083"/>
            <a:ext cx="450294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Arial"/>
              </a:rPr>
              <a:t>User is sent a confirmation email upon account creation and redirected to a page where the user must enter in a 6-digit code to proceed.</a:t>
            </a:r>
          </a:p>
        </p:txBody>
      </p:sp>
      <p:sp>
        <p:nvSpPr>
          <p:cNvPr id="6" name="TextBox 5">
            <a:extLst>
              <a:ext uri="{FF2B5EF4-FFF2-40B4-BE49-F238E27FC236}">
                <a16:creationId xmlns:a16="http://schemas.microsoft.com/office/drawing/2014/main" id="{E92236F7-1CA8-1707-05D6-852FCABAFF51}"/>
              </a:ext>
            </a:extLst>
          </p:cNvPr>
          <p:cNvSpPr txBox="1"/>
          <p:nvPr/>
        </p:nvSpPr>
        <p:spPr>
          <a:xfrm>
            <a:off x="6339538" y="3424979"/>
            <a:ext cx="450294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cs typeface="Arial"/>
              </a:rPr>
              <a:t>In the case of a forgotten password, the user can send an email which contains a link to reset the password.</a:t>
            </a:r>
            <a:endParaRPr lang="en-US">
              <a:ea typeface="+mn-lt"/>
              <a:cs typeface="+mn-lt"/>
            </a:endParaRPr>
          </a:p>
        </p:txBody>
      </p:sp>
      <p:pic>
        <p:nvPicPr>
          <p:cNvPr id="8" name="Picture 8" descr="Graphical user interface, text, application&#10;&#10;Description automatically generated">
            <a:extLst>
              <a:ext uri="{FF2B5EF4-FFF2-40B4-BE49-F238E27FC236}">
                <a16:creationId xmlns:a16="http://schemas.microsoft.com/office/drawing/2014/main" id="{D6353B74-B816-D07B-58AD-FD1B2AA7CE4A}"/>
              </a:ext>
            </a:extLst>
          </p:cNvPr>
          <p:cNvPicPr>
            <a:picLocks noChangeAspect="1"/>
          </p:cNvPicPr>
          <p:nvPr/>
        </p:nvPicPr>
        <p:blipFill>
          <a:blip r:embed="rId4"/>
          <a:stretch>
            <a:fillRect/>
          </a:stretch>
        </p:blipFill>
        <p:spPr>
          <a:xfrm>
            <a:off x="2327836" y="1054924"/>
            <a:ext cx="2667446" cy="4748150"/>
          </a:xfrm>
          <a:prstGeom prst="rect">
            <a:avLst/>
          </a:prstGeom>
        </p:spPr>
      </p:pic>
      <p:sp>
        <p:nvSpPr>
          <p:cNvPr id="4" name="TextBox 3">
            <a:extLst>
              <a:ext uri="{FF2B5EF4-FFF2-40B4-BE49-F238E27FC236}">
                <a16:creationId xmlns:a16="http://schemas.microsoft.com/office/drawing/2014/main" id="{3D1D4C68-9425-A2E8-6221-A608901AED81}"/>
              </a:ext>
            </a:extLst>
          </p:cNvPr>
          <p:cNvSpPr txBox="1"/>
          <p:nvPr/>
        </p:nvSpPr>
        <p:spPr>
          <a:xfrm>
            <a:off x="6337465" y="4585855"/>
            <a:ext cx="44948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Arial"/>
              </a:rPr>
              <a:t>The app uses the SendGrid API to handle email functionality.</a:t>
            </a:r>
          </a:p>
        </p:txBody>
      </p:sp>
      <p:pic>
        <p:nvPicPr>
          <p:cNvPr id="9" name="Picture 8">
            <a:extLst>
              <a:ext uri="{FF2B5EF4-FFF2-40B4-BE49-F238E27FC236}">
                <a16:creationId xmlns:a16="http://schemas.microsoft.com/office/drawing/2014/main" id="{13ABF227-7D6C-16C5-699F-6090CA5EAEA4}"/>
              </a:ext>
            </a:extLst>
          </p:cNvPr>
          <p:cNvPicPr>
            <a:picLocks noChangeAspect="1"/>
          </p:cNvPicPr>
          <p:nvPr/>
        </p:nvPicPr>
        <p:blipFill rotWithShape="1">
          <a:blip r:embed="rId5"/>
          <a:srcRect r="-361" b="13253"/>
          <a:stretch/>
        </p:blipFill>
        <p:spPr>
          <a:xfrm>
            <a:off x="3958" y="2604"/>
            <a:ext cx="1436923" cy="1488484"/>
          </a:xfrm>
          <a:prstGeom prst="rect">
            <a:avLst/>
          </a:prstGeom>
        </p:spPr>
      </p:pic>
      <p:pic>
        <p:nvPicPr>
          <p:cNvPr id="7" name="Recorded Sound">
            <a:hlinkClick r:id="" action="ppaction://media"/>
            <a:extLst>
              <a:ext uri="{FF2B5EF4-FFF2-40B4-BE49-F238E27FC236}">
                <a16:creationId xmlns:a16="http://schemas.microsoft.com/office/drawing/2014/main" id="{DEC655F1-ECF9-9077-993D-1A3EB0E0C7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7747" y="6321926"/>
            <a:ext cx="406400" cy="406400"/>
          </a:xfrm>
          <a:prstGeom prst="rect">
            <a:avLst/>
          </a:prstGeom>
        </p:spPr>
      </p:pic>
    </p:spTree>
    <p:extLst>
      <p:ext uri="{BB962C8B-B14F-4D97-AF65-F5344CB8AC3E}">
        <p14:creationId xmlns:p14="http://schemas.microsoft.com/office/powerpoint/2010/main" val="298006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C3B55-F8A9-99D5-969C-860852F3EFDD}"/>
              </a:ext>
            </a:extLst>
          </p:cNvPr>
          <p:cNvSpPr>
            <a:spLocks noGrp="1"/>
          </p:cNvSpPr>
          <p:nvPr>
            <p:ph type="title"/>
          </p:nvPr>
        </p:nvSpPr>
        <p:spPr/>
        <p:txBody>
          <a:bodyPr/>
          <a:lstStyle/>
          <a:p>
            <a:r>
              <a:rPr lang="en-US">
                <a:cs typeface="Calibri Light"/>
              </a:rPr>
              <a:t>User Experience</a:t>
            </a:r>
          </a:p>
        </p:txBody>
      </p:sp>
      <p:pic>
        <p:nvPicPr>
          <p:cNvPr id="4" name="Content Placeholder 3">
            <a:extLst>
              <a:ext uri="{FF2B5EF4-FFF2-40B4-BE49-F238E27FC236}">
                <a16:creationId xmlns:a16="http://schemas.microsoft.com/office/drawing/2014/main" id="{221D1278-894B-8DD8-8E73-69948C7582C0}"/>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611808" y="1503261"/>
            <a:ext cx="2233860" cy="3927608"/>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4A30F021-451B-525A-1376-D9C725AA0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3284" y="1503261"/>
            <a:ext cx="2233861" cy="3949190"/>
          </a:xfrm>
          <a:prstGeom prst="rect">
            <a:avLst/>
          </a:prstGeom>
        </p:spPr>
      </p:pic>
      <p:cxnSp>
        <p:nvCxnSpPr>
          <p:cNvPr id="9" name="Straight Arrow Connector 8">
            <a:extLst>
              <a:ext uri="{FF2B5EF4-FFF2-40B4-BE49-F238E27FC236}">
                <a16:creationId xmlns:a16="http://schemas.microsoft.com/office/drawing/2014/main" id="{1999B2A8-53B0-A7A7-03E0-AA68FE51CF25}"/>
              </a:ext>
            </a:extLst>
          </p:cNvPr>
          <p:cNvCxnSpPr>
            <a:cxnSpLocks/>
          </p:cNvCxnSpPr>
          <p:nvPr/>
        </p:nvCxnSpPr>
        <p:spPr>
          <a:xfrm flipV="1">
            <a:off x="2361548" y="5430869"/>
            <a:ext cx="305135" cy="394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E2575E0-F62D-4F3D-54B8-E16965720799}"/>
              </a:ext>
            </a:extLst>
          </p:cNvPr>
          <p:cNvSpPr txBox="1"/>
          <p:nvPr/>
        </p:nvSpPr>
        <p:spPr>
          <a:xfrm>
            <a:off x="1970119" y="5884332"/>
            <a:ext cx="982133" cy="276999"/>
          </a:xfrm>
          <a:prstGeom prst="rect">
            <a:avLst/>
          </a:prstGeom>
          <a:noFill/>
        </p:spPr>
        <p:txBody>
          <a:bodyPr wrap="square" rtlCol="0">
            <a:spAutoFit/>
          </a:bodyPr>
          <a:lstStyle/>
          <a:p>
            <a:r>
              <a:rPr lang="en-US" sz="1200"/>
              <a:t>Lock</a:t>
            </a:r>
          </a:p>
        </p:txBody>
      </p:sp>
      <p:cxnSp>
        <p:nvCxnSpPr>
          <p:cNvPr id="13" name="Straight Arrow Connector 12">
            <a:extLst>
              <a:ext uri="{FF2B5EF4-FFF2-40B4-BE49-F238E27FC236}">
                <a16:creationId xmlns:a16="http://schemas.microsoft.com/office/drawing/2014/main" id="{3D74C576-13D5-70EA-046B-C265C412E936}"/>
              </a:ext>
            </a:extLst>
          </p:cNvPr>
          <p:cNvCxnSpPr>
            <a:cxnSpLocks/>
          </p:cNvCxnSpPr>
          <p:nvPr/>
        </p:nvCxnSpPr>
        <p:spPr>
          <a:xfrm flipV="1">
            <a:off x="2986634" y="5452451"/>
            <a:ext cx="171766" cy="372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8D07F3B-B8D1-C401-9586-B8932BDFCF30}"/>
              </a:ext>
            </a:extLst>
          </p:cNvPr>
          <p:cNvCxnSpPr>
            <a:cxnSpLocks/>
          </p:cNvCxnSpPr>
          <p:nvPr/>
        </p:nvCxnSpPr>
        <p:spPr>
          <a:xfrm flipV="1">
            <a:off x="3728738" y="5460537"/>
            <a:ext cx="0" cy="3860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873320C-7D6E-5FB9-EF1B-93C8FFE3E1E6}"/>
              </a:ext>
            </a:extLst>
          </p:cNvPr>
          <p:cNvCxnSpPr>
            <a:cxnSpLocks/>
          </p:cNvCxnSpPr>
          <p:nvPr/>
        </p:nvCxnSpPr>
        <p:spPr>
          <a:xfrm flipH="1" flipV="1">
            <a:off x="4249950" y="5452451"/>
            <a:ext cx="128767" cy="394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97E0FDF-2E37-D961-33BC-53BCAA936C4B}"/>
              </a:ext>
            </a:extLst>
          </p:cNvPr>
          <p:cNvCxnSpPr>
            <a:cxnSpLocks/>
          </p:cNvCxnSpPr>
          <p:nvPr/>
        </p:nvCxnSpPr>
        <p:spPr>
          <a:xfrm flipH="1" flipV="1">
            <a:off x="4673776" y="5460537"/>
            <a:ext cx="236891" cy="364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B6AC7F0-CF67-C350-1AE9-A113C54DE7F9}"/>
              </a:ext>
            </a:extLst>
          </p:cNvPr>
          <p:cNvSpPr txBox="1"/>
          <p:nvPr/>
        </p:nvSpPr>
        <p:spPr>
          <a:xfrm>
            <a:off x="2629807" y="5896630"/>
            <a:ext cx="713653" cy="276999"/>
          </a:xfrm>
          <a:prstGeom prst="rect">
            <a:avLst/>
          </a:prstGeom>
          <a:noFill/>
        </p:spPr>
        <p:txBody>
          <a:bodyPr wrap="square" rtlCol="0">
            <a:spAutoFit/>
          </a:bodyPr>
          <a:lstStyle/>
          <a:p>
            <a:r>
              <a:rPr lang="en-US" sz="1200"/>
              <a:t>Profile</a:t>
            </a:r>
          </a:p>
        </p:txBody>
      </p:sp>
      <p:sp>
        <p:nvSpPr>
          <p:cNvPr id="23" name="TextBox 22">
            <a:extLst>
              <a:ext uri="{FF2B5EF4-FFF2-40B4-BE49-F238E27FC236}">
                <a16:creationId xmlns:a16="http://schemas.microsoft.com/office/drawing/2014/main" id="{311F3904-F619-277D-82D0-19767021B52A}"/>
              </a:ext>
            </a:extLst>
          </p:cNvPr>
          <p:cNvSpPr txBox="1"/>
          <p:nvPr/>
        </p:nvSpPr>
        <p:spPr>
          <a:xfrm>
            <a:off x="3429343" y="5884332"/>
            <a:ext cx="767670" cy="646331"/>
          </a:xfrm>
          <a:prstGeom prst="rect">
            <a:avLst/>
          </a:prstGeom>
          <a:noFill/>
        </p:spPr>
        <p:txBody>
          <a:bodyPr wrap="square" rtlCol="0">
            <a:spAutoFit/>
          </a:bodyPr>
          <a:lstStyle/>
          <a:p>
            <a:r>
              <a:rPr lang="en-US" sz="1200"/>
              <a:t>Live Camera Feed</a:t>
            </a:r>
          </a:p>
        </p:txBody>
      </p:sp>
      <p:sp>
        <p:nvSpPr>
          <p:cNvPr id="24" name="TextBox 23">
            <a:extLst>
              <a:ext uri="{FF2B5EF4-FFF2-40B4-BE49-F238E27FC236}">
                <a16:creationId xmlns:a16="http://schemas.microsoft.com/office/drawing/2014/main" id="{0836077A-C3BB-2A8B-B324-0705449FD400}"/>
              </a:ext>
            </a:extLst>
          </p:cNvPr>
          <p:cNvSpPr txBox="1"/>
          <p:nvPr/>
        </p:nvSpPr>
        <p:spPr>
          <a:xfrm>
            <a:off x="4197014" y="5884332"/>
            <a:ext cx="713653" cy="461665"/>
          </a:xfrm>
          <a:prstGeom prst="rect">
            <a:avLst/>
          </a:prstGeom>
          <a:noFill/>
        </p:spPr>
        <p:txBody>
          <a:bodyPr wrap="square" rtlCol="0">
            <a:spAutoFit/>
          </a:bodyPr>
          <a:lstStyle/>
          <a:p>
            <a:r>
              <a:rPr lang="en-US" sz="1200"/>
              <a:t>Activity/History</a:t>
            </a:r>
          </a:p>
        </p:txBody>
      </p:sp>
      <p:sp>
        <p:nvSpPr>
          <p:cNvPr id="25" name="TextBox 24">
            <a:extLst>
              <a:ext uri="{FF2B5EF4-FFF2-40B4-BE49-F238E27FC236}">
                <a16:creationId xmlns:a16="http://schemas.microsoft.com/office/drawing/2014/main" id="{A0ECA92B-9ED2-A98A-E82D-3A8BF91681E0}"/>
              </a:ext>
            </a:extLst>
          </p:cNvPr>
          <p:cNvSpPr txBox="1"/>
          <p:nvPr/>
        </p:nvSpPr>
        <p:spPr>
          <a:xfrm>
            <a:off x="4845668" y="5884332"/>
            <a:ext cx="767670" cy="461665"/>
          </a:xfrm>
          <a:prstGeom prst="rect">
            <a:avLst/>
          </a:prstGeom>
          <a:noFill/>
        </p:spPr>
        <p:txBody>
          <a:bodyPr wrap="square" rtlCol="0">
            <a:spAutoFit/>
          </a:bodyPr>
          <a:lstStyle/>
          <a:p>
            <a:r>
              <a:rPr lang="en-US" sz="1200"/>
              <a:t>Location/GPS</a:t>
            </a:r>
          </a:p>
        </p:txBody>
      </p:sp>
      <p:pic>
        <p:nvPicPr>
          <p:cNvPr id="3" name="Picture 2">
            <a:extLst>
              <a:ext uri="{FF2B5EF4-FFF2-40B4-BE49-F238E27FC236}">
                <a16:creationId xmlns:a16="http://schemas.microsoft.com/office/drawing/2014/main" id="{5EE19518-A639-9F17-160B-0674AF45E3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1" y="1"/>
            <a:ext cx="1490464" cy="1490464"/>
          </a:xfrm>
          <a:prstGeom prst="rect">
            <a:avLst/>
          </a:prstGeom>
          <a:noFill/>
          <a:extLst>
            <a:ext uri="{909E8E84-426E-40DD-AFC4-6F175D3DCCD1}">
              <a14:hiddenFill xmlns:a14="http://schemas.microsoft.com/office/drawing/2010/main">
                <a:solidFill>
                  <a:srgbClr val="FFFFFF"/>
                </a:solidFill>
              </a14:hiddenFill>
            </a:ext>
          </a:extLst>
        </p:spPr>
      </p:pic>
      <p:pic>
        <p:nvPicPr>
          <p:cNvPr id="17" name="Audio 16">
            <a:hlinkClick r:id="" action="ppaction://media"/>
            <a:extLst>
              <a:ext uri="{FF2B5EF4-FFF2-40B4-BE49-F238E27FC236}">
                <a16:creationId xmlns:a16="http://schemas.microsoft.com/office/drawing/2014/main" id="{0324DCD4-2C98-AC8C-8DC2-0DA8C62D074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26349263"/>
      </p:ext>
    </p:extLst>
  </p:cSld>
  <p:clrMapOvr>
    <a:masterClrMapping/>
  </p:clrMapOvr>
  <mc:AlternateContent xmlns:mc="http://schemas.openxmlformats.org/markup-compatibility/2006" xmlns:p14="http://schemas.microsoft.com/office/powerpoint/2010/main">
    <mc:Choice Requires="p14">
      <p:transition spd="slow" p14:dur="2000" advTm="39475"/>
    </mc:Choice>
    <mc:Fallback xmlns="">
      <p:transition spd="slow" advTm="39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1A27B-6C9F-A602-B1B0-FBA8C9ECA911}"/>
              </a:ext>
            </a:extLst>
          </p:cNvPr>
          <p:cNvSpPr>
            <a:spLocks noGrp="1"/>
          </p:cNvSpPr>
          <p:nvPr>
            <p:ph type="title"/>
          </p:nvPr>
        </p:nvSpPr>
        <p:spPr/>
        <p:txBody>
          <a:bodyPr/>
          <a:lstStyle/>
          <a:p>
            <a:r>
              <a:rPr lang="en-US"/>
              <a:t>Database</a:t>
            </a:r>
          </a:p>
        </p:txBody>
      </p:sp>
      <p:pic>
        <p:nvPicPr>
          <p:cNvPr id="4" name="Picture 4" descr="Diagram&#10;&#10;Description automatically generated">
            <a:extLst>
              <a:ext uri="{FF2B5EF4-FFF2-40B4-BE49-F238E27FC236}">
                <a16:creationId xmlns:a16="http://schemas.microsoft.com/office/drawing/2014/main" id="{12978EB4-621B-A2B9-5B0E-90D7B8C782E8}"/>
              </a:ext>
            </a:extLst>
          </p:cNvPr>
          <p:cNvPicPr>
            <a:picLocks noChangeAspect="1"/>
          </p:cNvPicPr>
          <p:nvPr/>
        </p:nvPicPr>
        <p:blipFill>
          <a:blip r:embed="rId4"/>
          <a:stretch>
            <a:fillRect/>
          </a:stretch>
        </p:blipFill>
        <p:spPr>
          <a:xfrm>
            <a:off x="1050625" y="1884446"/>
            <a:ext cx="5187538" cy="3264455"/>
          </a:xfrm>
          <a:prstGeom prst="rect">
            <a:avLst/>
          </a:prstGeom>
        </p:spPr>
      </p:pic>
      <p:sp>
        <p:nvSpPr>
          <p:cNvPr id="5" name="TextBox 4">
            <a:extLst>
              <a:ext uri="{FF2B5EF4-FFF2-40B4-BE49-F238E27FC236}">
                <a16:creationId xmlns:a16="http://schemas.microsoft.com/office/drawing/2014/main" id="{7339F75A-FCB5-3D0A-4AC4-7D730EB35CF1}"/>
              </a:ext>
            </a:extLst>
          </p:cNvPr>
          <p:cNvSpPr txBox="1"/>
          <p:nvPr/>
        </p:nvSpPr>
        <p:spPr>
          <a:xfrm>
            <a:off x="7689272" y="1914896"/>
            <a:ext cx="3013363" cy="430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488EF5EF-254E-A77D-0FDE-F705ACB15CEC}"/>
              </a:ext>
            </a:extLst>
          </p:cNvPr>
          <p:cNvSpPr txBox="1"/>
          <p:nvPr/>
        </p:nvSpPr>
        <p:spPr>
          <a:xfrm>
            <a:off x="6695797" y="1910876"/>
            <a:ext cx="450294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cs typeface="Arial"/>
              </a:rPr>
              <a:t>The database mainly consists of three tables: Users, Activity-Logs, and PIN-Collections. </a:t>
            </a:r>
          </a:p>
        </p:txBody>
      </p:sp>
      <p:sp>
        <p:nvSpPr>
          <p:cNvPr id="8" name="TextBox 7">
            <a:extLst>
              <a:ext uri="{FF2B5EF4-FFF2-40B4-BE49-F238E27FC236}">
                <a16:creationId xmlns:a16="http://schemas.microsoft.com/office/drawing/2014/main" id="{606046BF-6341-2D4A-D361-9903811A2D3B}"/>
              </a:ext>
            </a:extLst>
          </p:cNvPr>
          <p:cNvSpPr txBox="1"/>
          <p:nvPr/>
        </p:nvSpPr>
        <p:spPr>
          <a:xfrm>
            <a:off x="6695797" y="3108304"/>
            <a:ext cx="450294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cs typeface="Arial"/>
              </a:rPr>
              <a:t>Each user object contains three keys, while the Activity Log and PIN Collection objects contain a single key, along with two arrays.</a:t>
            </a:r>
          </a:p>
        </p:txBody>
      </p:sp>
      <p:pic>
        <p:nvPicPr>
          <p:cNvPr id="3" name="Database-1">
            <a:hlinkClick r:id="" action="ppaction://media"/>
            <a:extLst>
              <a:ext uri="{FF2B5EF4-FFF2-40B4-BE49-F238E27FC236}">
                <a16:creationId xmlns:a16="http://schemas.microsoft.com/office/drawing/2014/main" id="{429893AF-FE00-A7E0-C8E0-C906C14954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02635" y="6279551"/>
            <a:ext cx="406400" cy="406400"/>
          </a:xfrm>
          <a:prstGeom prst="rect">
            <a:avLst/>
          </a:prstGeom>
        </p:spPr>
      </p:pic>
      <p:pic>
        <p:nvPicPr>
          <p:cNvPr id="6" name="Picture 8">
            <a:extLst>
              <a:ext uri="{FF2B5EF4-FFF2-40B4-BE49-F238E27FC236}">
                <a16:creationId xmlns:a16="http://schemas.microsoft.com/office/drawing/2014/main" id="{9254EE13-E8A5-2EC3-BF98-C358BF0D4BE1}"/>
              </a:ext>
            </a:extLst>
          </p:cNvPr>
          <p:cNvPicPr>
            <a:picLocks noChangeAspect="1"/>
          </p:cNvPicPr>
          <p:nvPr/>
        </p:nvPicPr>
        <p:blipFill rotWithShape="1">
          <a:blip r:embed="rId6"/>
          <a:srcRect r="-361" b="13253"/>
          <a:stretch/>
        </p:blipFill>
        <p:spPr>
          <a:xfrm>
            <a:off x="3958" y="2604"/>
            <a:ext cx="1436923" cy="1488484"/>
          </a:xfrm>
          <a:prstGeom prst="rect">
            <a:avLst/>
          </a:prstGeom>
        </p:spPr>
      </p:pic>
    </p:spTree>
    <p:extLst>
      <p:ext uri="{BB962C8B-B14F-4D97-AF65-F5344CB8AC3E}">
        <p14:creationId xmlns:p14="http://schemas.microsoft.com/office/powerpoint/2010/main" val="201814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6CE8D-356C-C0E4-9C44-B26B1BD6977E}"/>
              </a:ext>
            </a:extLst>
          </p:cNvPr>
          <p:cNvSpPr>
            <a:spLocks noGrp="1"/>
          </p:cNvSpPr>
          <p:nvPr>
            <p:ph type="title"/>
          </p:nvPr>
        </p:nvSpPr>
        <p:spPr/>
        <p:txBody>
          <a:bodyPr/>
          <a:lstStyle/>
          <a:p>
            <a:r>
              <a:rPr lang="en-US"/>
              <a:t>Facial and Phrase Recognition</a:t>
            </a:r>
          </a:p>
        </p:txBody>
      </p:sp>
      <p:pic>
        <p:nvPicPr>
          <p:cNvPr id="7" name="Picture 6" descr="A close-up of a computer chip&#10;&#10;Description automatically generated with medium confidence">
            <a:extLst>
              <a:ext uri="{FF2B5EF4-FFF2-40B4-BE49-F238E27FC236}">
                <a16:creationId xmlns:a16="http://schemas.microsoft.com/office/drawing/2014/main" id="{3E7FB3BE-76F3-292E-765F-C5749DF817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2608" y="3892366"/>
            <a:ext cx="2438400" cy="1876425"/>
          </a:xfrm>
          <a:prstGeom prst="rect">
            <a:avLst/>
          </a:prstGeom>
        </p:spPr>
      </p:pic>
      <p:pic>
        <p:nvPicPr>
          <p:cNvPr id="9" name="Picture 8" descr="Shape&#10;&#10;Description automatically generated with low confidence">
            <a:extLst>
              <a:ext uri="{FF2B5EF4-FFF2-40B4-BE49-F238E27FC236}">
                <a16:creationId xmlns:a16="http://schemas.microsoft.com/office/drawing/2014/main" id="{50BE0C52-59A1-D9CA-AFA8-6434075690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4961" y="1346670"/>
            <a:ext cx="1733694" cy="1733694"/>
          </a:xfrm>
          <a:prstGeom prst="rect">
            <a:avLst/>
          </a:prstGeom>
        </p:spPr>
      </p:pic>
      <p:sp>
        <p:nvSpPr>
          <p:cNvPr id="11" name="Content Placeholder 10">
            <a:extLst>
              <a:ext uri="{FF2B5EF4-FFF2-40B4-BE49-F238E27FC236}">
                <a16:creationId xmlns:a16="http://schemas.microsoft.com/office/drawing/2014/main" id="{06F6917D-1FD9-AE51-02B7-469352EFD4FB}"/>
              </a:ext>
            </a:extLst>
          </p:cNvPr>
          <p:cNvSpPr>
            <a:spLocks noGrp="1"/>
          </p:cNvSpPr>
          <p:nvPr>
            <p:ph idx="1"/>
          </p:nvPr>
        </p:nvSpPr>
        <p:spPr>
          <a:xfrm>
            <a:off x="4367719" y="2052116"/>
            <a:ext cx="6202420" cy="3997828"/>
          </a:xfrm>
        </p:spPr>
        <p:txBody>
          <a:bodyPr/>
          <a:lstStyle/>
          <a:p>
            <a:r>
              <a:rPr lang="en-US"/>
              <a:t>We will be using native facial recognition technologies on both Android and IOS devices. This includes </a:t>
            </a:r>
            <a:r>
              <a:rPr lang="en-US" err="1"/>
              <a:t>FaceID</a:t>
            </a:r>
            <a:r>
              <a:rPr lang="en-US"/>
              <a:t> on iPhones and Face Authentication on Android.</a:t>
            </a:r>
          </a:p>
          <a:p>
            <a:r>
              <a:rPr lang="en-US"/>
              <a:t>For Phrase Recognition we will be using the </a:t>
            </a:r>
            <a:r>
              <a:rPr lang="en-US" err="1"/>
              <a:t>Respeaker</a:t>
            </a:r>
            <a:r>
              <a:rPr lang="en-US"/>
              <a:t> Module for the Raspberry Pi 3. We plan on using machine learning to allow for phrase recognition allowing for hands free locking and unlocking the lock.</a:t>
            </a:r>
          </a:p>
        </p:txBody>
      </p:sp>
      <p:pic>
        <p:nvPicPr>
          <p:cNvPr id="3" name="Picture 2">
            <a:extLst>
              <a:ext uri="{FF2B5EF4-FFF2-40B4-BE49-F238E27FC236}">
                <a16:creationId xmlns:a16="http://schemas.microsoft.com/office/drawing/2014/main" id="{1CCD6C5C-A99C-BC01-5221-63E96A3A27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1" y="1"/>
            <a:ext cx="1490464" cy="1490464"/>
          </a:xfrm>
          <a:prstGeom prst="rect">
            <a:avLst/>
          </a:prstGeom>
          <a:noFill/>
          <a:extLst>
            <a:ext uri="{909E8E84-426E-40DD-AFC4-6F175D3DCCD1}">
              <a14:hiddenFill xmlns:a14="http://schemas.microsoft.com/office/drawing/2010/main">
                <a:solidFill>
                  <a:srgbClr val="FFFFFF"/>
                </a:solidFill>
              </a14:hiddenFill>
            </a:ext>
          </a:extLst>
        </p:spPr>
      </p:pic>
      <p:pic>
        <p:nvPicPr>
          <p:cNvPr id="43" name="Audio 42">
            <a:hlinkClick r:id="" action="ppaction://media"/>
            <a:extLst>
              <a:ext uri="{FF2B5EF4-FFF2-40B4-BE49-F238E27FC236}">
                <a16:creationId xmlns:a16="http://schemas.microsoft.com/office/drawing/2014/main" id="{D337D6BB-5603-F615-894C-1CEEBB97F96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1412093"/>
      </p:ext>
    </p:extLst>
  </p:cSld>
  <p:clrMapOvr>
    <a:masterClrMapping/>
  </p:clrMapOvr>
  <mc:AlternateContent xmlns:mc="http://schemas.openxmlformats.org/markup-compatibility/2006" xmlns:p14="http://schemas.microsoft.com/office/powerpoint/2010/main">
    <mc:Choice Requires="p14">
      <p:transition spd="slow" p14:dur="2000" advTm="25836"/>
    </mc:Choice>
    <mc:Fallback xmlns="">
      <p:transition spd="slow" advTm="25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D6F8E-8A0F-1FAA-426A-CB85E59EE935}"/>
              </a:ext>
            </a:extLst>
          </p:cNvPr>
          <p:cNvSpPr>
            <a:spLocks noGrp="1"/>
          </p:cNvSpPr>
          <p:nvPr>
            <p:ph type="ctrTitle"/>
          </p:nvPr>
        </p:nvSpPr>
        <p:spPr>
          <a:xfrm>
            <a:off x="1995945" y="3428998"/>
            <a:ext cx="6123491" cy="2268559"/>
          </a:xfrm>
        </p:spPr>
        <p:txBody>
          <a:bodyPr/>
          <a:lstStyle/>
          <a:p>
            <a:r>
              <a:rPr lang="en-US">
                <a:cs typeface="Calibri Light"/>
              </a:rPr>
              <a:t>Selection of Parts</a:t>
            </a:r>
            <a:endParaRPr lang="en-US"/>
          </a:p>
        </p:txBody>
      </p:sp>
      <p:sp>
        <p:nvSpPr>
          <p:cNvPr id="3" name="Text Placeholder 2">
            <a:extLst>
              <a:ext uri="{FF2B5EF4-FFF2-40B4-BE49-F238E27FC236}">
                <a16:creationId xmlns:a16="http://schemas.microsoft.com/office/drawing/2014/main" id="{F4A8E3AD-C18B-BA22-406F-ECC0E38DE717}"/>
              </a:ext>
            </a:extLst>
          </p:cNvPr>
          <p:cNvSpPr>
            <a:spLocks noGrp="1"/>
          </p:cNvSpPr>
          <p:nvPr>
            <p:ph type="subTitle" idx="1"/>
          </p:nvPr>
        </p:nvSpPr>
        <p:spPr/>
        <p:txBody>
          <a:bodyPr/>
          <a:lstStyle/>
          <a:p>
            <a:endParaRPr lang="en-US"/>
          </a:p>
        </p:txBody>
      </p:sp>
      <p:pic>
        <p:nvPicPr>
          <p:cNvPr id="6" name="Video 5">
            <a:hlinkClick r:id="" action="ppaction://media"/>
            <a:extLst>
              <a:ext uri="{FF2B5EF4-FFF2-40B4-BE49-F238E27FC236}">
                <a16:creationId xmlns:a16="http://schemas.microsoft.com/office/drawing/2014/main" id="{3C8B0F89-E9F5-473C-ABFB-51CC4743E39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1822349" y="6626968"/>
            <a:ext cx="369650" cy="231031"/>
          </a:xfrm>
          <a:prstGeom prst="rect">
            <a:avLst/>
          </a:prstGeom>
        </p:spPr>
      </p:pic>
    </p:spTree>
    <p:extLst>
      <p:ext uri="{BB962C8B-B14F-4D97-AF65-F5344CB8AC3E}">
        <p14:creationId xmlns:p14="http://schemas.microsoft.com/office/powerpoint/2010/main" val="1557210826"/>
      </p:ext>
    </p:extLst>
  </p:cSld>
  <p:clrMapOvr>
    <a:masterClrMapping/>
  </p:clrMapOvr>
  <mc:AlternateContent xmlns:mc="http://schemas.openxmlformats.org/markup-compatibility/2006" xmlns:p14="http://schemas.microsoft.com/office/powerpoint/2010/main">
    <mc:Choice Requires="p14">
      <p:transition spd="slow" p14:dur="2000" advTm="5680"/>
    </mc:Choice>
    <mc:Fallback xmlns="">
      <p:transition spd="slow" advTm="5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77AE7-C2DC-481A-4D35-5D9BDD7F4481}"/>
              </a:ext>
            </a:extLst>
          </p:cNvPr>
          <p:cNvSpPr>
            <a:spLocks noGrp="1"/>
          </p:cNvSpPr>
          <p:nvPr>
            <p:ph type="title"/>
          </p:nvPr>
        </p:nvSpPr>
        <p:spPr/>
        <p:txBody>
          <a:bodyPr/>
          <a:lstStyle/>
          <a:p>
            <a:r>
              <a:rPr lang="en-US">
                <a:cs typeface="Calibri Light"/>
              </a:rPr>
              <a:t>Deadbolt Lock</a:t>
            </a:r>
            <a:endParaRPr lang="en-US"/>
          </a:p>
        </p:txBody>
      </p:sp>
      <p:pic>
        <p:nvPicPr>
          <p:cNvPr id="4" name="Picture 4" descr="A picture containing metalware, indoor, lock&#10;&#10;Description automatically generated">
            <a:extLst>
              <a:ext uri="{FF2B5EF4-FFF2-40B4-BE49-F238E27FC236}">
                <a16:creationId xmlns:a16="http://schemas.microsoft.com/office/drawing/2014/main" id="{72D24F69-E993-3E44-968A-A8382BB191C4}"/>
              </a:ext>
            </a:extLst>
          </p:cNvPr>
          <p:cNvPicPr>
            <a:picLocks noGrp="1" noChangeAspect="1"/>
          </p:cNvPicPr>
          <p:nvPr>
            <p:ph idx="1"/>
          </p:nvPr>
        </p:nvPicPr>
        <p:blipFill>
          <a:blip r:embed="rId5"/>
          <a:stretch>
            <a:fillRect/>
          </a:stretch>
        </p:blipFill>
        <p:spPr>
          <a:xfrm>
            <a:off x="6585685" y="1886704"/>
            <a:ext cx="3986321" cy="4161988"/>
          </a:xfrm>
        </p:spPr>
      </p:pic>
      <p:sp>
        <p:nvSpPr>
          <p:cNvPr id="3" name="TextBox 2">
            <a:extLst>
              <a:ext uri="{FF2B5EF4-FFF2-40B4-BE49-F238E27FC236}">
                <a16:creationId xmlns:a16="http://schemas.microsoft.com/office/drawing/2014/main" id="{0B40296C-4A0A-AD44-C581-0A079CDE2216}"/>
              </a:ext>
            </a:extLst>
          </p:cNvPr>
          <p:cNvSpPr txBox="1"/>
          <p:nvPr/>
        </p:nvSpPr>
        <p:spPr>
          <a:xfrm>
            <a:off x="1917950" y="2256545"/>
            <a:ext cx="412992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6"/>
              </a:buClr>
              <a:buFont typeface="Wingdings" panose="05000000000000000000" pitchFamily="2" charset="2"/>
              <a:buChar char="§"/>
            </a:pPr>
            <a:r>
              <a:rPr lang="en-US">
                <a:ea typeface="+mn-lt"/>
                <a:cs typeface="+mn-lt"/>
              </a:rPr>
              <a:t>Seen in most homes</a:t>
            </a:r>
          </a:p>
          <a:p>
            <a:pPr marL="285750" indent="-285750">
              <a:buClr>
                <a:schemeClr val="accent6"/>
              </a:buClr>
              <a:buFont typeface="Wingdings" panose="05000000000000000000" pitchFamily="2" charset="2"/>
              <a:buChar char="§"/>
            </a:pPr>
            <a:r>
              <a:rPr lang="en-US">
                <a:ea typeface="+mn-lt"/>
                <a:cs typeface="+mn-lt"/>
              </a:rPr>
              <a:t>User manually turns thumb knob to strike deadbolt into place</a:t>
            </a:r>
          </a:p>
          <a:p>
            <a:pPr marL="285750" indent="-285750">
              <a:buClr>
                <a:schemeClr val="accent6"/>
              </a:buClr>
              <a:buFont typeface="Wingdings" panose="05000000000000000000" pitchFamily="2" charset="2"/>
              <a:buChar char="§"/>
            </a:pPr>
            <a:r>
              <a:rPr lang="en-US">
                <a:ea typeface="+mn-lt"/>
                <a:cs typeface="+mn-lt"/>
              </a:rPr>
              <a:t>Servo motor will be used to automate this process</a:t>
            </a:r>
          </a:p>
        </p:txBody>
      </p:sp>
      <p:pic>
        <p:nvPicPr>
          <p:cNvPr id="5" name="Picture 2">
            <a:extLst>
              <a:ext uri="{FF2B5EF4-FFF2-40B4-BE49-F238E27FC236}">
                <a16:creationId xmlns:a16="http://schemas.microsoft.com/office/drawing/2014/main" id="{C411027E-3C5F-1EDA-AB3E-6E940B6236F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560" t="10913" r="18059"/>
          <a:stretch/>
        </p:blipFill>
        <p:spPr bwMode="auto">
          <a:xfrm>
            <a:off x="0" y="-23182"/>
            <a:ext cx="1488767" cy="1395057"/>
          </a:xfrm>
          <a:prstGeom prst="rect">
            <a:avLst/>
          </a:prstGeom>
          <a:noFill/>
          <a:extLst>
            <a:ext uri="{909E8E84-426E-40DD-AFC4-6F175D3DCCD1}">
              <a14:hiddenFill xmlns:a14="http://schemas.microsoft.com/office/drawing/2010/main">
                <a:solidFill>
                  <a:srgbClr val="FFFFFF"/>
                </a:solidFill>
              </a14:hiddenFill>
            </a:ext>
          </a:extLst>
        </p:spPr>
      </p:pic>
      <p:pic>
        <p:nvPicPr>
          <p:cNvPr id="17" name="Video 16">
            <a:hlinkClick r:id="" action="ppaction://media"/>
            <a:extLst>
              <a:ext uri="{FF2B5EF4-FFF2-40B4-BE49-F238E27FC236}">
                <a16:creationId xmlns:a16="http://schemas.microsoft.com/office/drawing/2014/main" id="{9A5BF978-DC90-6FC9-807E-C8D2A867F9B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11885903" y="6666689"/>
            <a:ext cx="306096" cy="191310"/>
          </a:xfrm>
          <a:prstGeom prst="rect">
            <a:avLst/>
          </a:prstGeom>
        </p:spPr>
      </p:pic>
    </p:spTree>
    <p:extLst>
      <p:ext uri="{BB962C8B-B14F-4D97-AF65-F5344CB8AC3E}">
        <p14:creationId xmlns:p14="http://schemas.microsoft.com/office/powerpoint/2010/main" val="1081395400"/>
      </p:ext>
    </p:extLst>
  </p:cSld>
  <p:clrMapOvr>
    <a:masterClrMapping/>
  </p:clrMapOvr>
  <mc:AlternateContent xmlns:mc="http://schemas.openxmlformats.org/markup-compatibility/2006" xmlns:p14="http://schemas.microsoft.com/office/powerpoint/2010/main">
    <mc:Choice Requires="p14">
      <p:transition spd="slow" p14:dur="2000" advTm="23689"/>
    </mc:Choice>
    <mc:Fallback xmlns="">
      <p:transition spd="slow" advTm="23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04DA7-3456-74D6-B000-00657E03850A}"/>
              </a:ext>
            </a:extLst>
          </p:cNvPr>
          <p:cNvSpPr>
            <a:spLocks noGrp="1"/>
          </p:cNvSpPr>
          <p:nvPr>
            <p:ph type="title"/>
          </p:nvPr>
        </p:nvSpPr>
        <p:spPr/>
        <p:txBody>
          <a:bodyPr/>
          <a:lstStyle/>
          <a:p>
            <a:r>
              <a:rPr lang="en-US">
                <a:cs typeface="Calibri Light"/>
              </a:rPr>
              <a:t>Motivation</a:t>
            </a:r>
            <a:endParaRPr lang="en-US"/>
          </a:p>
        </p:txBody>
      </p:sp>
      <p:sp>
        <p:nvSpPr>
          <p:cNvPr id="3" name="Content Placeholder 2">
            <a:extLst>
              <a:ext uri="{FF2B5EF4-FFF2-40B4-BE49-F238E27FC236}">
                <a16:creationId xmlns:a16="http://schemas.microsoft.com/office/drawing/2014/main" id="{5EDC2A39-C573-B64F-1C7E-D68D42BAB341}"/>
              </a:ext>
            </a:extLst>
          </p:cNvPr>
          <p:cNvSpPr>
            <a:spLocks noGrp="1"/>
          </p:cNvSpPr>
          <p:nvPr>
            <p:ph idx="1"/>
          </p:nvPr>
        </p:nvSpPr>
        <p:spPr/>
        <p:txBody>
          <a:bodyPr/>
          <a:lstStyle/>
          <a:p>
            <a:pPr marL="344170" indent="-337820"/>
            <a:r>
              <a:rPr lang="en-US">
                <a:ea typeface="+mn-lt"/>
                <a:cs typeface="+mn-lt"/>
              </a:rPr>
              <a:t>The main motivation for creating this project was from our individual experience in package theft. An instance that a package has been labeled delivered but, not within the front door or close radius of a home can be bothersome to a customer.</a:t>
            </a:r>
            <a:endParaRPr lang="en-US">
              <a:cs typeface="Arial" panose="020B0604020202020204"/>
            </a:endParaRPr>
          </a:p>
        </p:txBody>
      </p:sp>
      <p:pic>
        <p:nvPicPr>
          <p:cNvPr id="5" name="Picture 4">
            <a:extLst>
              <a:ext uri="{FF2B5EF4-FFF2-40B4-BE49-F238E27FC236}">
                <a16:creationId xmlns:a16="http://schemas.microsoft.com/office/drawing/2014/main" id="{3B2781AC-8FAC-E628-6373-3CE00BA1AB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1" y="1"/>
            <a:ext cx="1490464" cy="1490464"/>
          </a:xfrm>
          <a:prstGeom prst="rect">
            <a:avLst/>
          </a:prstGeom>
          <a:noFill/>
          <a:extLst>
            <a:ext uri="{909E8E84-426E-40DD-AFC4-6F175D3DCCD1}">
              <a14:hiddenFill xmlns:a14="http://schemas.microsoft.com/office/drawing/2010/main">
                <a:solidFill>
                  <a:srgbClr val="FFFFFF"/>
                </a:solidFill>
              </a14:hiddenFill>
            </a:ext>
          </a:extLst>
        </p:spPr>
      </p:pic>
      <p:pic>
        <p:nvPicPr>
          <p:cNvPr id="88" name="Audio 87">
            <a:hlinkClick r:id="" action="ppaction://media"/>
            <a:extLst>
              <a:ext uri="{FF2B5EF4-FFF2-40B4-BE49-F238E27FC236}">
                <a16:creationId xmlns:a16="http://schemas.microsoft.com/office/drawing/2014/main" id="{978B5261-A408-BFBD-C4E8-0C6B1A2F2D1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49855196"/>
      </p:ext>
    </p:extLst>
  </p:cSld>
  <p:clrMapOvr>
    <a:masterClrMapping/>
  </p:clrMapOvr>
  <mc:AlternateContent xmlns:mc="http://schemas.openxmlformats.org/markup-compatibility/2006" xmlns:p14="http://schemas.microsoft.com/office/powerpoint/2010/main">
    <mc:Choice Requires="p14">
      <p:transition spd="slow" p14:dur="2000" advTm="28444"/>
    </mc:Choice>
    <mc:Fallback xmlns="">
      <p:transition spd="slow" advTm="28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77AE7-C2DC-481A-4D35-5D9BDD7F4481}"/>
              </a:ext>
            </a:extLst>
          </p:cNvPr>
          <p:cNvSpPr>
            <a:spLocks noGrp="1"/>
          </p:cNvSpPr>
          <p:nvPr>
            <p:ph type="title"/>
          </p:nvPr>
        </p:nvSpPr>
        <p:spPr/>
        <p:txBody>
          <a:bodyPr/>
          <a:lstStyle/>
          <a:p>
            <a:r>
              <a:rPr lang="en-US">
                <a:cs typeface="Calibri Light"/>
              </a:rPr>
              <a:t>MCU</a:t>
            </a:r>
            <a:endParaRPr lang="en-US"/>
          </a:p>
        </p:txBody>
      </p:sp>
      <p:sp>
        <p:nvSpPr>
          <p:cNvPr id="3" name="Content Placeholder 2">
            <a:extLst>
              <a:ext uri="{FF2B5EF4-FFF2-40B4-BE49-F238E27FC236}">
                <a16:creationId xmlns:a16="http://schemas.microsoft.com/office/drawing/2014/main" id="{395EF6AE-CEBE-6F5F-C69F-4FF057715B6D}"/>
              </a:ext>
            </a:extLst>
          </p:cNvPr>
          <p:cNvSpPr>
            <a:spLocks noGrp="1"/>
          </p:cNvSpPr>
          <p:nvPr>
            <p:ph idx="1"/>
          </p:nvPr>
        </p:nvSpPr>
        <p:spPr>
          <a:xfrm>
            <a:off x="2692165" y="1883430"/>
            <a:ext cx="7796540" cy="3323080"/>
          </a:xfrm>
        </p:spPr>
        <p:txBody>
          <a:bodyPr vert="horz" lIns="91440" tIns="45720" rIns="91440" bIns="45720" rtlCol="0" anchor="ctr">
            <a:normAutofit/>
          </a:bodyPr>
          <a:lstStyle/>
          <a:p>
            <a:pPr marL="344170" indent="-337820"/>
            <a:r>
              <a:rPr lang="en-US">
                <a:cs typeface="Arial"/>
              </a:rPr>
              <a:t>A mix of 3 computing modules for various tasks:</a:t>
            </a:r>
          </a:p>
          <a:p>
            <a:pPr marL="800100" lvl="1" indent="-342900">
              <a:buAutoNum type="arabicPeriod"/>
            </a:pPr>
            <a:r>
              <a:rPr lang="en-US">
                <a:cs typeface="Arial"/>
              </a:rPr>
              <a:t>Raspberry Pi 3</a:t>
            </a:r>
          </a:p>
          <a:p>
            <a:pPr marL="800100" lvl="1" indent="-342900">
              <a:buAutoNum type="arabicPeriod"/>
            </a:pPr>
            <a:r>
              <a:rPr lang="en-US">
                <a:cs typeface="Arial"/>
              </a:rPr>
              <a:t>ESP-12F</a:t>
            </a:r>
          </a:p>
          <a:p>
            <a:pPr marL="800100" lvl="1" indent="-342900">
              <a:buAutoNum type="arabicPeriod"/>
            </a:pPr>
            <a:r>
              <a:rPr lang="en-US">
                <a:cs typeface="Arial"/>
              </a:rPr>
              <a:t>ATMega32</a:t>
            </a:r>
          </a:p>
        </p:txBody>
      </p:sp>
      <p:pic>
        <p:nvPicPr>
          <p:cNvPr id="4" name="Picture 2">
            <a:extLst>
              <a:ext uri="{FF2B5EF4-FFF2-40B4-BE49-F238E27FC236}">
                <a16:creationId xmlns:a16="http://schemas.microsoft.com/office/drawing/2014/main" id="{3E3A440F-6A89-3152-41EA-E44930CFC3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0" t="10913" r="18059"/>
          <a:stretch/>
        </p:blipFill>
        <p:spPr bwMode="auto">
          <a:xfrm>
            <a:off x="0" y="0"/>
            <a:ext cx="1488767" cy="1395057"/>
          </a:xfrm>
          <a:prstGeom prst="rect">
            <a:avLst/>
          </a:prstGeom>
          <a:noFill/>
          <a:extLst>
            <a:ext uri="{909E8E84-426E-40DD-AFC4-6F175D3DCCD1}">
              <a14:hiddenFill xmlns:a14="http://schemas.microsoft.com/office/drawing/2010/main">
                <a:solidFill>
                  <a:srgbClr val="FFFFFF"/>
                </a:solidFill>
              </a14:hiddenFill>
            </a:ext>
          </a:extLst>
        </p:spPr>
      </p:pic>
      <p:pic>
        <p:nvPicPr>
          <p:cNvPr id="21" name="Video 20">
            <a:hlinkClick r:id="" action="ppaction://media"/>
            <a:extLst>
              <a:ext uri="{FF2B5EF4-FFF2-40B4-BE49-F238E27FC236}">
                <a16:creationId xmlns:a16="http://schemas.microsoft.com/office/drawing/2014/main" id="{D196A76A-17CF-0C45-C083-BC3ACD2B420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a:stretch>
            <a:fillRect/>
          </a:stretch>
        </p:blipFill>
        <p:spPr>
          <a:xfrm>
            <a:off x="11776953" y="6598596"/>
            <a:ext cx="415046" cy="259404"/>
          </a:xfrm>
          <a:prstGeom prst="rect">
            <a:avLst/>
          </a:prstGeom>
        </p:spPr>
      </p:pic>
    </p:spTree>
    <p:extLst>
      <p:ext uri="{BB962C8B-B14F-4D97-AF65-F5344CB8AC3E}">
        <p14:creationId xmlns:p14="http://schemas.microsoft.com/office/powerpoint/2010/main" val="2388737043"/>
      </p:ext>
    </p:extLst>
  </p:cSld>
  <p:clrMapOvr>
    <a:masterClrMapping/>
  </p:clrMapOvr>
  <mc:AlternateContent xmlns:mc="http://schemas.openxmlformats.org/markup-compatibility/2006" xmlns:p14="http://schemas.microsoft.com/office/powerpoint/2010/main">
    <mc:Choice Requires="p14">
      <p:transition spd="slow" p14:dur="2000" advTm="6096"/>
    </mc:Choice>
    <mc:Fallback xmlns="">
      <p:transition spd="slow" advTm="6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E795-B1C5-6E20-ECF2-556EC660C4E0}"/>
              </a:ext>
            </a:extLst>
          </p:cNvPr>
          <p:cNvSpPr>
            <a:spLocks noGrp="1"/>
          </p:cNvSpPr>
          <p:nvPr>
            <p:ph type="title"/>
          </p:nvPr>
        </p:nvSpPr>
        <p:spPr/>
        <p:txBody>
          <a:bodyPr/>
          <a:lstStyle/>
          <a:p>
            <a:r>
              <a:rPr lang="en-US">
                <a:cs typeface="Arial"/>
              </a:rPr>
              <a:t>MCU – Raspberry Pi</a:t>
            </a:r>
            <a:endParaRPr lang="en-US"/>
          </a:p>
        </p:txBody>
      </p:sp>
      <p:sp>
        <p:nvSpPr>
          <p:cNvPr id="6" name="Content Placeholder 5">
            <a:extLst>
              <a:ext uri="{FF2B5EF4-FFF2-40B4-BE49-F238E27FC236}">
                <a16:creationId xmlns:a16="http://schemas.microsoft.com/office/drawing/2014/main" id="{1D3FB10B-1E3E-C2D8-6A01-3667506572EA}"/>
              </a:ext>
            </a:extLst>
          </p:cNvPr>
          <p:cNvSpPr>
            <a:spLocks noGrp="1"/>
          </p:cNvSpPr>
          <p:nvPr>
            <p:ph idx="1"/>
          </p:nvPr>
        </p:nvSpPr>
        <p:spPr>
          <a:xfrm>
            <a:off x="1614724" y="1845741"/>
            <a:ext cx="3454184" cy="3997828"/>
          </a:xfrm>
        </p:spPr>
        <p:txBody>
          <a:bodyPr/>
          <a:lstStyle/>
          <a:p>
            <a:pPr marL="344170" indent="-337820"/>
            <a:r>
              <a:rPr lang="en-US">
                <a:cs typeface="Arial"/>
              </a:rPr>
              <a:t>Connects hardware and software (app)</a:t>
            </a:r>
          </a:p>
          <a:p>
            <a:pPr marL="344170" indent="-337820"/>
            <a:r>
              <a:rPr lang="en-US">
                <a:cs typeface="Arial"/>
              </a:rPr>
              <a:t>Will handle live video feed and phrase detection system</a:t>
            </a:r>
          </a:p>
          <a:p>
            <a:pPr marL="344170" indent="-337820"/>
            <a:endParaRPr lang="en-US">
              <a:cs typeface="Arial"/>
            </a:endParaRPr>
          </a:p>
        </p:txBody>
      </p:sp>
      <p:pic>
        <p:nvPicPr>
          <p:cNvPr id="7" name="Picture 8">
            <a:extLst>
              <a:ext uri="{FF2B5EF4-FFF2-40B4-BE49-F238E27FC236}">
                <a16:creationId xmlns:a16="http://schemas.microsoft.com/office/drawing/2014/main" id="{906E9AB3-FA88-E222-C515-C9C6A500D9CE}"/>
              </a:ext>
            </a:extLst>
          </p:cNvPr>
          <p:cNvPicPr>
            <a:picLocks noChangeAspect="1"/>
          </p:cNvPicPr>
          <p:nvPr/>
        </p:nvPicPr>
        <p:blipFill>
          <a:blip r:embed="rId5"/>
          <a:stretch>
            <a:fillRect/>
          </a:stretch>
        </p:blipFill>
        <p:spPr>
          <a:xfrm>
            <a:off x="6039633" y="1845554"/>
            <a:ext cx="5164898" cy="3490481"/>
          </a:xfrm>
          <a:prstGeom prst="rect">
            <a:avLst/>
          </a:prstGeom>
        </p:spPr>
      </p:pic>
      <p:pic>
        <p:nvPicPr>
          <p:cNvPr id="3" name="Picture 2">
            <a:extLst>
              <a:ext uri="{FF2B5EF4-FFF2-40B4-BE49-F238E27FC236}">
                <a16:creationId xmlns:a16="http://schemas.microsoft.com/office/drawing/2014/main" id="{64BCD775-C3A1-90FA-8C80-7F492CB4F7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560" t="10913" r="18059"/>
          <a:stretch/>
        </p:blipFill>
        <p:spPr bwMode="auto">
          <a:xfrm>
            <a:off x="0" y="0"/>
            <a:ext cx="1488767" cy="1395057"/>
          </a:xfrm>
          <a:prstGeom prst="rect">
            <a:avLst/>
          </a:prstGeom>
          <a:noFill/>
          <a:extLst>
            <a:ext uri="{909E8E84-426E-40DD-AFC4-6F175D3DCCD1}">
              <a14:hiddenFill xmlns:a14="http://schemas.microsoft.com/office/drawing/2010/main">
                <a:solidFill>
                  <a:srgbClr val="FFFFFF"/>
                </a:solidFill>
              </a14:hiddenFill>
            </a:ext>
          </a:extLst>
        </p:spPr>
      </p:pic>
      <p:pic>
        <p:nvPicPr>
          <p:cNvPr id="9" name="Video 8">
            <a:hlinkClick r:id="" action="ppaction://media"/>
            <a:extLst>
              <a:ext uri="{FF2B5EF4-FFF2-40B4-BE49-F238E27FC236}">
                <a16:creationId xmlns:a16="http://schemas.microsoft.com/office/drawing/2014/main" id="{5BBC4AEA-4042-B074-1FE4-50894FF13B9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11874230" y="6659394"/>
            <a:ext cx="317769" cy="198606"/>
          </a:xfrm>
          <a:prstGeom prst="rect">
            <a:avLst/>
          </a:prstGeom>
        </p:spPr>
      </p:pic>
    </p:spTree>
    <p:extLst>
      <p:ext uri="{BB962C8B-B14F-4D97-AF65-F5344CB8AC3E}">
        <p14:creationId xmlns:p14="http://schemas.microsoft.com/office/powerpoint/2010/main" val="1360733773"/>
      </p:ext>
    </p:extLst>
  </p:cSld>
  <p:clrMapOvr>
    <a:masterClrMapping/>
  </p:clrMapOvr>
  <mc:AlternateContent xmlns:mc="http://schemas.openxmlformats.org/markup-compatibility/2006" xmlns:p14="http://schemas.microsoft.com/office/powerpoint/2010/main">
    <mc:Choice Requires="p14">
      <p:transition spd="slow" p14:dur="2000" advTm="17014"/>
    </mc:Choice>
    <mc:Fallback xmlns="">
      <p:transition spd="slow" advTm="17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823D-AD3C-90B6-E01C-FDDBF18DCB38}"/>
              </a:ext>
            </a:extLst>
          </p:cNvPr>
          <p:cNvSpPr>
            <a:spLocks noGrp="1"/>
          </p:cNvSpPr>
          <p:nvPr>
            <p:ph type="title"/>
          </p:nvPr>
        </p:nvSpPr>
        <p:spPr/>
        <p:txBody>
          <a:bodyPr/>
          <a:lstStyle/>
          <a:p>
            <a:r>
              <a:rPr lang="en-US">
                <a:cs typeface="Calibri Light"/>
              </a:rPr>
              <a:t>MCU – ESP-12F</a:t>
            </a:r>
            <a:endParaRPr lang="en-US"/>
          </a:p>
        </p:txBody>
      </p:sp>
      <p:sp>
        <p:nvSpPr>
          <p:cNvPr id="3" name="Content Placeholder 2">
            <a:extLst>
              <a:ext uri="{FF2B5EF4-FFF2-40B4-BE49-F238E27FC236}">
                <a16:creationId xmlns:a16="http://schemas.microsoft.com/office/drawing/2014/main" id="{7B387EED-A875-4522-986C-283E6876B0D0}"/>
              </a:ext>
            </a:extLst>
          </p:cNvPr>
          <p:cNvSpPr>
            <a:spLocks noGrp="1"/>
          </p:cNvSpPr>
          <p:nvPr>
            <p:ph idx="1"/>
          </p:nvPr>
        </p:nvSpPr>
        <p:spPr>
          <a:xfrm>
            <a:off x="1935981" y="1883429"/>
            <a:ext cx="3819527" cy="3997828"/>
          </a:xfrm>
        </p:spPr>
        <p:txBody>
          <a:bodyPr/>
          <a:lstStyle/>
          <a:p>
            <a:pPr marL="344170" indent="-337820"/>
            <a:r>
              <a:rPr lang="en-US">
                <a:cs typeface="Arial" panose="020B0604020202020204"/>
              </a:rPr>
              <a:t>Part of the ESP8266 development board</a:t>
            </a:r>
          </a:p>
          <a:p>
            <a:pPr marL="344170" indent="-337820"/>
            <a:r>
              <a:rPr lang="en-US">
                <a:cs typeface="Arial" panose="020B0604020202020204"/>
              </a:rPr>
              <a:t>Connects security module (outside) to lock module (inside)</a:t>
            </a:r>
          </a:p>
          <a:p>
            <a:pPr marL="344170" indent="-337820"/>
            <a:r>
              <a:rPr lang="en-US">
                <a:cs typeface="Arial" panose="020B0604020202020204"/>
              </a:rPr>
              <a:t>Security module sends signal to lock module to turn servo motor and unlock deadbolt</a:t>
            </a:r>
          </a:p>
        </p:txBody>
      </p:sp>
      <p:pic>
        <p:nvPicPr>
          <p:cNvPr id="4" name="Picture 4">
            <a:extLst>
              <a:ext uri="{FF2B5EF4-FFF2-40B4-BE49-F238E27FC236}">
                <a16:creationId xmlns:a16="http://schemas.microsoft.com/office/drawing/2014/main" id="{F7D9286A-C8E3-A484-55BA-1EDDAB6F6B15}"/>
              </a:ext>
            </a:extLst>
          </p:cNvPr>
          <p:cNvPicPr>
            <a:picLocks noChangeAspect="1"/>
          </p:cNvPicPr>
          <p:nvPr/>
        </p:nvPicPr>
        <p:blipFill>
          <a:blip r:embed="rId5"/>
          <a:stretch>
            <a:fillRect/>
          </a:stretch>
        </p:blipFill>
        <p:spPr>
          <a:xfrm>
            <a:off x="6661150" y="2731029"/>
            <a:ext cx="4203700" cy="2327275"/>
          </a:xfrm>
          <a:prstGeom prst="rect">
            <a:avLst/>
          </a:prstGeom>
        </p:spPr>
      </p:pic>
      <p:pic>
        <p:nvPicPr>
          <p:cNvPr id="5" name="Picture 2">
            <a:extLst>
              <a:ext uri="{FF2B5EF4-FFF2-40B4-BE49-F238E27FC236}">
                <a16:creationId xmlns:a16="http://schemas.microsoft.com/office/drawing/2014/main" id="{94FE1AA2-E49A-CF55-FAEB-97EFCB4C92A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560" t="10913" r="18059"/>
          <a:stretch/>
        </p:blipFill>
        <p:spPr bwMode="auto">
          <a:xfrm>
            <a:off x="0" y="0"/>
            <a:ext cx="1488767" cy="1395057"/>
          </a:xfrm>
          <a:prstGeom prst="rect">
            <a:avLst/>
          </a:prstGeom>
          <a:noFill/>
          <a:extLst>
            <a:ext uri="{909E8E84-426E-40DD-AFC4-6F175D3DCCD1}">
              <a14:hiddenFill xmlns:a14="http://schemas.microsoft.com/office/drawing/2010/main">
                <a:solidFill>
                  <a:srgbClr val="FFFFFF"/>
                </a:solidFill>
              </a14:hiddenFill>
            </a:ext>
          </a:extLst>
        </p:spPr>
      </p:pic>
      <p:pic>
        <p:nvPicPr>
          <p:cNvPr id="18" name="Video 17">
            <a:hlinkClick r:id="" action="ppaction://media"/>
            <a:extLst>
              <a:ext uri="{FF2B5EF4-FFF2-40B4-BE49-F238E27FC236}">
                <a16:creationId xmlns:a16="http://schemas.microsoft.com/office/drawing/2014/main" id="{560414BC-09EB-5C27-DA4A-EEF0BF1596F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11896278" y="6673174"/>
            <a:ext cx="295721" cy="184826"/>
          </a:xfrm>
          <a:prstGeom prst="rect">
            <a:avLst/>
          </a:prstGeom>
        </p:spPr>
      </p:pic>
    </p:spTree>
    <p:extLst>
      <p:ext uri="{BB962C8B-B14F-4D97-AF65-F5344CB8AC3E}">
        <p14:creationId xmlns:p14="http://schemas.microsoft.com/office/powerpoint/2010/main" val="1615536727"/>
      </p:ext>
    </p:extLst>
  </p:cSld>
  <p:clrMapOvr>
    <a:masterClrMapping/>
  </p:clrMapOvr>
  <mc:AlternateContent xmlns:mc="http://schemas.openxmlformats.org/markup-compatibility/2006" xmlns:p14="http://schemas.microsoft.com/office/powerpoint/2010/main">
    <mc:Choice Requires="p14">
      <p:transition spd="slow" p14:dur="2000" advTm="36276"/>
    </mc:Choice>
    <mc:Fallback xmlns="">
      <p:transition spd="slow" advTm="36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6231A-13F8-1219-AF96-BC11336BBA90}"/>
              </a:ext>
            </a:extLst>
          </p:cNvPr>
          <p:cNvSpPr>
            <a:spLocks noGrp="1"/>
          </p:cNvSpPr>
          <p:nvPr>
            <p:ph type="title"/>
          </p:nvPr>
        </p:nvSpPr>
        <p:spPr/>
        <p:txBody>
          <a:bodyPr/>
          <a:lstStyle/>
          <a:p>
            <a:r>
              <a:rPr lang="en-US">
                <a:cs typeface="Arial"/>
              </a:rPr>
              <a:t>MCU - ATMega32</a:t>
            </a:r>
          </a:p>
        </p:txBody>
      </p:sp>
      <p:sp>
        <p:nvSpPr>
          <p:cNvPr id="3" name="Content Placeholder 2">
            <a:extLst>
              <a:ext uri="{FF2B5EF4-FFF2-40B4-BE49-F238E27FC236}">
                <a16:creationId xmlns:a16="http://schemas.microsoft.com/office/drawing/2014/main" id="{B6E63DBB-1A5C-B87D-1653-41FCEDEAD242}"/>
              </a:ext>
            </a:extLst>
          </p:cNvPr>
          <p:cNvSpPr>
            <a:spLocks noGrp="1"/>
          </p:cNvSpPr>
          <p:nvPr>
            <p:ph idx="1"/>
          </p:nvPr>
        </p:nvSpPr>
        <p:spPr>
          <a:xfrm>
            <a:off x="1970881" y="1883429"/>
            <a:ext cx="3859540" cy="3997828"/>
          </a:xfrm>
        </p:spPr>
        <p:txBody>
          <a:bodyPr/>
          <a:lstStyle/>
          <a:p>
            <a:pPr marL="344170" indent="-337820"/>
            <a:r>
              <a:rPr lang="en-US">
                <a:cs typeface="Arial"/>
              </a:rPr>
              <a:t>Part of Arduino Uno development board</a:t>
            </a:r>
          </a:p>
          <a:p>
            <a:pPr marL="344170" indent="-337820"/>
            <a:r>
              <a:rPr lang="en-US">
                <a:cs typeface="Arial"/>
              </a:rPr>
              <a:t>Will take in NFC and IR sensor data</a:t>
            </a:r>
          </a:p>
          <a:p>
            <a:pPr marL="344170" indent="-337820"/>
            <a:endParaRPr lang="en-US">
              <a:cs typeface="Arial"/>
            </a:endParaRPr>
          </a:p>
          <a:p>
            <a:pPr marL="344170" indent="-337820"/>
            <a:endParaRPr lang="en-US">
              <a:cs typeface="Arial"/>
            </a:endParaRPr>
          </a:p>
          <a:p>
            <a:pPr marL="344170" indent="-337820"/>
            <a:endParaRPr lang="en-US">
              <a:cs typeface="Arial"/>
            </a:endParaRPr>
          </a:p>
        </p:txBody>
      </p:sp>
      <p:pic>
        <p:nvPicPr>
          <p:cNvPr id="4" name="Picture 4" descr="A picture containing text, electronics&#10;&#10;Description automatically generated">
            <a:extLst>
              <a:ext uri="{FF2B5EF4-FFF2-40B4-BE49-F238E27FC236}">
                <a16:creationId xmlns:a16="http://schemas.microsoft.com/office/drawing/2014/main" id="{45114902-9FFD-0ECD-6859-B07790D98926}"/>
              </a:ext>
            </a:extLst>
          </p:cNvPr>
          <p:cNvPicPr>
            <a:picLocks noChangeAspect="1"/>
          </p:cNvPicPr>
          <p:nvPr/>
        </p:nvPicPr>
        <p:blipFill>
          <a:blip r:embed="rId5"/>
          <a:stretch>
            <a:fillRect/>
          </a:stretch>
        </p:blipFill>
        <p:spPr>
          <a:xfrm>
            <a:off x="6925733" y="1940983"/>
            <a:ext cx="3632200" cy="3632200"/>
          </a:xfrm>
          <a:prstGeom prst="rect">
            <a:avLst/>
          </a:prstGeom>
        </p:spPr>
      </p:pic>
      <p:pic>
        <p:nvPicPr>
          <p:cNvPr id="5" name="Picture 2">
            <a:extLst>
              <a:ext uri="{FF2B5EF4-FFF2-40B4-BE49-F238E27FC236}">
                <a16:creationId xmlns:a16="http://schemas.microsoft.com/office/drawing/2014/main" id="{9F30A934-72FC-1DE8-A24F-81943A25085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560" t="10913" r="18059"/>
          <a:stretch/>
        </p:blipFill>
        <p:spPr bwMode="auto">
          <a:xfrm>
            <a:off x="0" y="0"/>
            <a:ext cx="1488767" cy="1395057"/>
          </a:xfrm>
          <a:prstGeom prst="rect">
            <a:avLst/>
          </a:prstGeom>
          <a:noFill/>
          <a:extLst>
            <a:ext uri="{909E8E84-426E-40DD-AFC4-6F175D3DCCD1}">
              <a14:hiddenFill xmlns:a14="http://schemas.microsoft.com/office/drawing/2010/main">
                <a:solidFill>
                  <a:srgbClr val="FFFFFF"/>
                </a:solidFill>
              </a14:hiddenFill>
            </a:ext>
          </a:extLst>
        </p:spPr>
      </p:pic>
      <p:pic>
        <p:nvPicPr>
          <p:cNvPr id="13" name="Video 12">
            <a:hlinkClick r:id="" action="ppaction://media"/>
            <a:extLst>
              <a:ext uri="{FF2B5EF4-FFF2-40B4-BE49-F238E27FC236}">
                <a16:creationId xmlns:a16="http://schemas.microsoft.com/office/drawing/2014/main" id="{65B77BB6-30C0-E8E9-83B3-D90AE040099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11822349" y="6626968"/>
            <a:ext cx="369650" cy="231031"/>
          </a:xfrm>
          <a:prstGeom prst="rect">
            <a:avLst/>
          </a:prstGeom>
        </p:spPr>
      </p:pic>
    </p:spTree>
    <p:extLst>
      <p:ext uri="{BB962C8B-B14F-4D97-AF65-F5344CB8AC3E}">
        <p14:creationId xmlns:p14="http://schemas.microsoft.com/office/powerpoint/2010/main" val="1890967977"/>
      </p:ext>
    </p:extLst>
  </p:cSld>
  <p:clrMapOvr>
    <a:masterClrMapping/>
  </p:clrMapOvr>
  <mc:AlternateContent xmlns:mc="http://schemas.openxmlformats.org/markup-compatibility/2006" xmlns:p14="http://schemas.microsoft.com/office/powerpoint/2010/main">
    <mc:Choice Requires="p14">
      <p:transition spd="slow" p14:dur="2000" advTm="24056"/>
    </mc:Choice>
    <mc:Fallback xmlns="">
      <p:transition spd="slow" advTm="24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5"/>
          <a:stretch/>
        </a:blip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88384B2C-D83C-48C4-9FE2-0152FEACAD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0">
            <a:extLst>
              <a:ext uri="{FF2B5EF4-FFF2-40B4-BE49-F238E27FC236}">
                <a16:creationId xmlns:a16="http://schemas.microsoft.com/office/drawing/2014/main" id="{BFD2FE0B-1D1F-4433-BE67-459AD0455B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5" name="Picture 12">
            <a:extLst>
              <a:ext uri="{FF2B5EF4-FFF2-40B4-BE49-F238E27FC236}">
                <a16:creationId xmlns:a16="http://schemas.microsoft.com/office/drawing/2014/main" id="{74871E05-8AE2-4B65-BBAB-03AB6AB21F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6" name="Rectangle 14">
            <a:extLst>
              <a:ext uri="{FF2B5EF4-FFF2-40B4-BE49-F238E27FC236}">
                <a16:creationId xmlns:a16="http://schemas.microsoft.com/office/drawing/2014/main" id="{C88A0541-D60C-48FD-B22E-B3057F4A4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6">
            <a:extLst>
              <a:ext uri="{FF2B5EF4-FFF2-40B4-BE49-F238E27FC236}">
                <a16:creationId xmlns:a16="http://schemas.microsoft.com/office/drawing/2014/main" id="{B2975E7A-D475-4711-8E1B-57C3AA072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8">
            <a:extLst>
              <a:ext uri="{FF2B5EF4-FFF2-40B4-BE49-F238E27FC236}">
                <a16:creationId xmlns:a16="http://schemas.microsoft.com/office/drawing/2014/main" id="{4107FF63-F6C7-4F68-8B20-E82086344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135755-E346-9B74-6ADD-DCD90D83D298}"/>
              </a:ext>
            </a:extLst>
          </p:cNvPr>
          <p:cNvSpPr>
            <a:spLocks noGrp="1"/>
          </p:cNvSpPr>
          <p:nvPr>
            <p:ph type="title"/>
          </p:nvPr>
        </p:nvSpPr>
        <p:spPr>
          <a:xfrm>
            <a:off x="1969803" y="808056"/>
            <a:ext cx="8608037" cy="1077229"/>
          </a:xfrm>
        </p:spPr>
        <p:txBody>
          <a:bodyPr>
            <a:normAutofit/>
          </a:bodyPr>
          <a:lstStyle/>
          <a:p>
            <a:r>
              <a:rPr lang="en-US">
                <a:cs typeface="Calibri Light"/>
              </a:rPr>
              <a:t>Raspberry Pi Microphone</a:t>
            </a:r>
            <a:endParaRPr lang="en-US">
              <a:cs typeface="Arial" panose="020B0604020202020204"/>
            </a:endParaRPr>
          </a:p>
        </p:txBody>
      </p:sp>
      <p:sp>
        <p:nvSpPr>
          <p:cNvPr id="3" name="Content Placeholder 2">
            <a:extLst>
              <a:ext uri="{FF2B5EF4-FFF2-40B4-BE49-F238E27FC236}">
                <a16:creationId xmlns:a16="http://schemas.microsoft.com/office/drawing/2014/main" id="{442048EB-6E33-B707-0240-880E819AC75B}"/>
              </a:ext>
            </a:extLst>
          </p:cNvPr>
          <p:cNvSpPr>
            <a:spLocks noGrp="1"/>
          </p:cNvSpPr>
          <p:nvPr>
            <p:ph idx="1"/>
          </p:nvPr>
        </p:nvSpPr>
        <p:spPr>
          <a:xfrm>
            <a:off x="1743133" y="2052116"/>
            <a:ext cx="3706627" cy="3997828"/>
          </a:xfrm>
        </p:spPr>
        <p:txBody>
          <a:bodyPr anchor="t">
            <a:normAutofit/>
          </a:bodyPr>
          <a:lstStyle/>
          <a:p>
            <a:pPr marL="344170" indent="-337820"/>
            <a:r>
              <a:rPr lang="en-US" sz="1800">
                <a:cs typeface="Arial"/>
              </a:rPr>
              <a:t>Used for phrase detection</a:t>
            </a:r>
          </a:p>
          <a:p>
            <a:pPr marL="344170" indent="-337820"/>
            <a:r>
              <a:rPr lang="en-US" sz="1800">
                <a:cs typeface="Arial"/>
              </a:rPr>
              <a:t>Connected directly to the Raspberry Pi to act as a microphone array</a:t>
            </a:r>
          </a:p>
          <a:p>
            <a:pPr marL="344170" indent="-337820"/>
            <a:r>
              <a:rPr lang="en-US" sz="1800">
                <a:cs typeface="Arial"/>
              </a:rPr>
              <a:t>It includes 4 microphones in an array to ensure accurate phrase detection from different angles</a:t>
            </a:r>
          </a:p>
        </p:txBody>
      </p:sp>
      <p:sp>
        <p:nvSpPr>
          <p:cNvPr id="29" name="Rectangle 20">
            <a:extLst>
              <a:ext uri="{FF2B5EF4-FFF2-40B4-BE49-F238E27FC236}">
                <a16:creationId xmlns:a16="http://schemas.microsoft.com/office/drawing/2014/main" id="{9C956270-A498-477A-B5CA-11E37947B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Graphical user interface, application&#10;&#10;Description automatically generated">
            <a:extLst>
              <a:ext uri="{FF2B5EF4-FFF2-40B4-BE49-F238E27FC236}">
                <a16:creationId xmlns:a16="http://schemas.microsoft.com/office/drawing/2014/main" id="{347C52A0-9BF9-F38D-6E8C-4F9E1D439F99}"/>
              </a:ext>
            </a:extLst>
          </p:cNvPr>
          <p:cNvPicPr>
            <a:picLocks noChangeAspect="1"/>
          </p:cNvPicPr>
          <p:nvPr/>
        </p:nvPicPr>
        <p:blipFill>
          <a:blip r:embed="rId8"/>
          <a:stretch>
            <a:fillRect/>
          </a:stretch>
        </p:blipFill>
        <p:spPr>
          <a:xfrm>
            <a:off x="6093951" y="3059796"/>
            <a:ext cx="4802345" cy="1978474"/>
          </a:xfrm>
          <a:prstGeom prst="rect">
            <a:avLst/>
          </a:prstGeom>
        </p:spPr>
      </p:pic>
      <p:pic>
        <p:nvPicPr>
          <p:cNvPr id="4" name="Picture 2">
            <a:extLst>
              <a:ext uri="{FF2B5EF4-FFF2-40B4-BE49-F238E27FC236}">
                <a16:creationId xmlns:a16="http://schemas.microsoft.com/office/drawing/2014/main" id="{D806F6A1-5C1C-BA3A-E8D8-CE844663A61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8560" t="10913" r="18059"/>
          <a:stretch/>
        </p:blipFill>
        <p:spPr bwMode="auto">
          <a:xfrm>
            <a:off x="0" y="0"/>
            <a:ext cx="1488767" cy="1395057"/>
          </a:xfrm>
          <a:prstGeom prst="rect">
            <a:avLst/>
          </a:prstGeom>
          <a:noFill/>
          <a:extLst>
            <a:ext uri="{909E8E84-426E-40DD-AFC4-6F175D3DCCD1}">
              <a14:hiddenFill xmlns:a14="http://schemas.microsoft.com/office/drawing/2010/main">
                <a:solidFill>
                  <a:srgbClr val="FFFFFF"/>
                </a:solidFill>
              </a14:hiddenFill>
            </a:ext>
          </a:extLst>
        </p:spPr>
      </p:pic>
      <p:pic>
        <p:nvPicPr>
          <p:cNvPr id="13" name="Video 12">
            <a:hlinkClick r:id="" action="ppaction://media"/>
            <a:extLst>
              <a:ext uri="{FF2B5EF4-FFF2-40B4-BE49-F238E27FC236}">
                <a16:creationId xmlns:a16="http://schemas.microsoft.com/office/drawing/2014/main" id="{19B6B6F4-5BAA-4081-B3B8-B47A63F141D0}"/>
              </a:ext>
            </a:extLst>
          </p:cNvPr>
          <p:cNvPicPr>
            <a:picLocks noChangeAspect="1"/>
          </p:cNvPicPr>
          <p:nvPr>
            <a:videoFile r:link="rId1"/>
            <p:extLst>
              <p:ext uri="{DAA4B4D4-6D71-4841-9C94-3DE7FCFB9230}">
                <p14:media xmlns:p14="http://schemas.microsoft.com/office/powerpoint/2010/main" r:embed="rId2">
                  <p14:trim end="8786.8956"/>
                </p14:media>
              </p:ext>
              <p:ext uri="{42D2F446-02D8-4167-A562-619A0277C38B}">
                <p15:isNarration xmlns:p15="http://schemas.microsoft.com/office/powerpoint/2012/main" val="1"/>
              </p:ext>
            </p:extLst>
          </p:nvPr>
        </p:nvPicPr>
        <p:blipFill>
          <a:blip r:embed="rId10"/>
          <a:stretch>
            <a:fillRect/>
          </a:stretch>
        </p:blipFill>
        <p:spPr>
          <a:xfrm>
            <a:off x="11856629" y="6621294"/>
            <a:ext cx="378729" cy="236706"/>
          </a:xfrm>
          <a:prstGeom prst="rect">
            <a:avLst/>
          </a:prstGeom>
        </p:spPr>
      </p:pic>
    </p:spTree>
    <p:extLst>
      <p:ext uri="{BB962C8B-B14F-4D97-AF65-F5344CB8AC3E}">
        <p14:creationId xmlns:p14="http://schemas.microsoft.com/office/powerpoint/2010/main" val="2837882737"/>
      </p:ext>
    </p:extLst>
  </p:cSld>
  <p:clrMapOvr>
    <a:masterClrMapping/>
  </p:clrMapOvr>
  <mc:AlternateContent xmlns:mc="http://schemas.openxmlformats.org/markup-compatibility/2006" xmlns:p14="http://schemas.microsoft.com/office/powerpoint/2010/main">
    <mc:Choice Requires="p14">
      <p:transition spd="slow" p14:dur="2000" advTm="41822"/>
    </mc:Choice>
    <mc:Fallback xmlns="">
      <p:transition spd="slow" advTm="41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5"/>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F1ACE0F-77DB-4E5D-9CA2-A00D93735F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CDC1CDF-C479-4FEE-AE50-3487D19B63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 name="Picture 12">
            <a:extLst>
              <a:ext uri="{FF2B5EF4-FFF2-40B4-BE49-F238E27FC236}">
                <a16:creationId xmlns:a16="http://schemas.microsoft.com/office/drawing/2014/main" id="{F071A1B3-6B08-4E5A-B88F-F6FAD5CD1A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5" name="Rectangle 14">
            <a:extLst>
              <a:ext uri="{FF2B5EF4-FFF2-40B4-BE49-F238E27FC236}">
                <a16:creationId xmlns:a16="http://schemas.microsoft.com/office/drawing/2014/main" id="{183D88A3-5080-44CE-A00C-8FB4FE300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4F0669-EE52-4F05-825F-3B94B651A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B410FAF-180F-40D0-BE44-EF4120246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1FA5A8-3A45-19C6-89CE-E016460699CE}"/>
              </a:ext>
            </a:extLst>
          </p:cNvPr>
          <p:cNvSpPr>
            <a:spLocks noGrp="1"/>
          </p:cNvSpPr>
          <p:nvPr>
            <p:ph type="title"/>
          </p:nvPr>
        </p:nvSpPr>
        <p:spPr>
          <a:xfrm>
            <a:off x="7414929" y="633431"/>
            <a:ext cx="3969504" cy="1077229"/>
          </a:xfrm>
        </p:spPr>
        <p:txBody>
          <a:bodyPr>
            <a:normAutofit/>
          </a:bodyPr>
          <a:lstStyle/>
          <a:p>
            <a:pPr algn="l"/>
            <a:r>
              <a:rPr lang="en-US">
                <a:cs typeface="Calibri Light"/>
              </a:rPr>
              <a:t>IR Sensor</a:t>
            </a:r>
            <a:endParaRPr lang="en-US"/>
          </a:p>
        </p:txBody>
      </p:sp>
      <p:sp>
        <p:nvSpPr>
          <p:cNvPr id="3" name="Content Placeholder 2">
            <a:extLst>
              <a:ext uri="{FF2B5EF4-FFF2-40B4-BE49-F238E27FC236}">
                <a16:creationId xmlns:a16="http://schemas.microsoft.com/office/drawing/2014/main" id="{1FAA66B9-74EA-1FB1-2F94-29E8B154C20E}"/>
              </a:ext>
            </a:extLst>
          </p:cNvPr>
          <p:cNvSpPr>
            <a:spLocks noGrp="1"/>
          </p:cNvSpPr>
          <p:nvPr>
            <p:ph idx="1"/>
          </p:nvPr>
        </p:nvSpPr>
        <p:spPr>
          <a:xfrm>
            <a:off x="1644063" y="1710804"/>
            <a:ext cx="3969505" cy="4339140"/>
          </a:xfrm>
        </p:spPr>
        <p:txBody>
          <a:bodyPr>
            <a:normAutofit/>
          </a:bodyPr>
          <a:lstStyle/>
          <a:p>
            <a:pPr marL="344170" indent="-337820"/>
            <a:r>
              <a:rPr lang="en-US" sz="1800">
                <a:ea typeface="+mn-lt"/>
                <a:cs typeface="+mn-lt"/>
              </a:rPr>
              <a:t>The IR motion sensor will be part of the Security portion of the design to detect property activity. </a:t>
            </a:r>
          </a:p>
          <a:p>
            <a:pPr marL="344170" indent="-337820"/>
            <a:r>
              <a:rPr lang="en-US" sz="1800">
                <a:ea typeface="+mn-lt"/>
                <a:cs typeface="+mn-lt"/>
              </a:rPr>
              <a:t>The choice of the sensor is known for being energy efficient, high quality, and long service life. There are sensitivity adjustments of 3 – 7 meters and time delay ranging from 3 seconds to 5 minutes.</a:t>
            </a:r>
            <a:endParaRPr lang="en-US" sz="1800">
              <a:cs typeface="Arial" panose="020B0604020202020204"/>
            </a:endParaRPr>
          </a:p>
        </p:txBody>
      </p:sp>
      <p:sp>
        <p:nvSpPr>
          <p:cNvPr id="21" name="Rectangle 20">
            <a:extLst>
              <a:ext uri="{FF2B5EF4-FFF2-40B4-BE49-F238E27FC236}">
                <a16:creationId xmlns:a16="http://schemas.microsoft.com/office/drawing/2014/main" id="{B8F6FDA7-DB57-4D33-9702-AC641D346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Diagram&#10;&#10;Description automatically generated">
            <a:extLst>
              <a:ext uri="{FF2B5EF4-FFF2-40B4-BE49-F238E27FC236}">
                <a16:creationId xmlns:a16="http://schemas.microsoft.com/office/drawing/2014/main" id="{44666152-EE83-85AE-A3F3-C83E5EB0E8AF}"/>
              </a:ext>
            </a:extLst>
          </p:cNvPr>
          <p:cNvPicPr>
            <a:picLocks noChangeAspect="1"/>
          </p:cNvPicPr>
          <p:nvPr/>
        </p:nvPicPr>
        <p:blipFill>
          <a:blip r:embed="rId8"/>
          <a:stretch>
            <a:fillRect/>
          </a:stretch>
        </p:blipFill>
        <p:spPr>
          <a:xfrm>
            <a:off x="6196049" y="2404333"/>
            <a:ext cx="4773261" cy="2951663"/>
          </a:xfrm>
          <a:prstGeom prst="rect">
            <a:avLst/>
          </a:prstGeom>
        </p:spPr>
      </p:pic>
      <p:pic>
        <p:nvPicPr>
          <p:cNvPr id="8" name="Picture 3">
            <a:extLst>
              <a:ext uri="{FF2B5EF4-FFF2-40B4-BE49-F238E27FC236}">
                <a16:creationId xmlns:a16="http://schemas.microsoft.com/office/drawing/2014/main" id="{D122AB7B-9847-0AF3-940A-915FC661D35F}"/>
              </a:ext>
            </a:extLst>
          </p:cNvPr>
          <p:cNvPicPr>
            <a:picLocks noChangeAspect="1"/>
          </p:cNvPicPr>
          <p:nvPr/>
        </p:nvPicPr>
        <p:blipFill>
          <a:blip r:embed="rId9"/>
          <a:stretch>
            <a:fillRect/>
          </a:stretch>
        </p:blipFill>
        <p:spPr>
          <a:xfrm>
            <a:off x="-2132" y="0"/>
            <a:ext cx="1636836" cy="1616596"/>
          </a:xfrm>
          <a:prstGeom prst="rect">
            <a:avLst/>
          </a:prstGeom>
        </p:spPr>
      </p:pic>
      <p:pic>
        <p:nvPicPr>
          <p:cNvPr id="12" name="Audio 11">
            <a:hlinkClick r:id="" action="ppaction://media"/>
            <a:extLst>
              <a:ext uri="{FF2B5EF4-FFF2-40B4-BE49-F238E27FC236}">
                <a16:creationId xmlns:a16="http://schemas.microsoft.com/office/drawing/2014/main" id="{E306ED8B-A3E7-39AD-CDE3-3BBCA413B05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15098" y="5719550"/>
            <a:ext cx="812800" cy="842272"/>
          </a:xfrm>
          <a:prstGeom prst="rect">
            <a:avLst/>
          </a:prstGeom>
        </p:spPr>
      </p:pic>
    </p:spTree>
    <p:extLst>
      <p:ext uri="{BB962C8B-B14F-4D97-AF65-F5344CB8AC3E}">
        <p14:creationId xmlns:p14="http://schemas.microsoft.com/office/powerpoint/2010/main" val="2892316150"/>
      </p:ext>
    </p:extLst>
  </p:cSld>
  <p:clrMapOvr>
    <a:masterClrMapping/>
  </p:clrMapOvr>
  <mc:AlternateContent xmlns:mc="http://schemas.openxmlformats.org/markup-compatibility/2006" xmlns:p14="http://schemas.microsoft.com/office/powerpoint/2010/main">
    <mc:Choice Requires="p14">
      <p:transition spd="slow" p14:dur="2000" advTm="17248"/>
    </mc:Choice>
    <mc:Fallback xmlns="">
      <p:transition spd="slow" advTm="17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B2D18-88EA-1BDF-D975-9510612B13ED}"/>
              </a:ext>
            </a:extLst>
          </p:cNvPr>
          <p:cNvSpPr>
            <a:spLocks noGrp="1"/>
          </p:cNvSpPr>
          <p:nvPr>
            <p:ph type="title"/>
          </p:nvPr>
        </p:nvSpPr>
        <p:spPr/>
        <p:txBody>
          <a:bodyPr/>
          <a:lstStyle/>
          <a:p>
            <a:r>
              <a:rPr lang="en-US">
                <a:cs typeface="Calibri Light"/>
              </a:rPr>
              <a:t>NFC Module</a:t>
            </a:r>
            <a:endParaRPr lang="en-US"/>
          </a:p>
        </p:txBody>
      </p:sp>
      <p:sp>
        <p:nvSpPr>
          <p:cNvPr id="3" name="Content Placeholder 2">
            <a:extLst>
              <a:ext uri="{FF2B5EF4-FFF2-40B4-BE49-F238E27FC236}">
                <a16:creationId xmlns:a16="http://schemas.microsoft.com/office/drawing/2014/main" id="{A48B5E8A-0D32-1897-28BD-9662540A4001}"/>
              </a:ext>
            </a:extLst>
          </p:cNvPr>
          <p:cNvSpPr>
            <a:spLocks noGrp="1"/>
          </p:cNvSpPr>
          <p:nvPr>
            <p:ph idx="1"/>
          </p:nvPr>
        </p:nvSpPr>
        <p:spPr>
          <a:xfrm>
            <a:off x="2151202" y="2052116"/>
            <a:ext cx="3944207" cy="3997828"/>
          </a:xfrm>
        </p:spPr>
        <p:txBody>
          <a:bodyPr/>
          <a:lstStyle/>
          <a:p>
            <a:pPr marL="344170" indent="-337820"/>
            <a:r>
              <a:rPr lang="en-US">
                <a:cs typeface="Arial"/>
              </a:rPr>
              <a:t>The NFC module would provide access entry for the user using a provided card and potentially through NFC phone application.</a:t>
            </a:r>
          </a:p>
          <a:p>
            <a:pPr marL="344170" indent="-337820"/>
            <a:r>
              <a:rPr lang="en-US">
                <a:cs typeface="Arial"/>
              </a:rPr>
              <a:t>This feature would be used in the security box and will connect to the lock box to unlock the door.</a:t>
            </a:r>
          </a:p>
        </p:txBody>
      </p:sp>
      <p:pic>
        <p:nvPicPr>
          <p:cNvPr id="4" name="Picture 4" descr="Text&#10;&#10;Description automatically generated">
            <a:extLst>
              <a:ext uri="{FF2B5EF4-FFF2-40B4-BE49-F238E27FC236}">
                <a16:creationId xmlns:a16="http://schemas.microsoft.com/office/drawing/2014/main" id="{B5B9FCB7-D4C8-781F-02E4-D981B9F4CB29}"/>
              </a:ext>
            </a:extLst>
          </p:cNvPr>
          <p:cNvPicPr>
            <a:picLocks noChangeAspect="1"/>
          </p:cNvPicPr>
          <p:nvPr/>
        </p:nvPicPr>
        <p:blipFill rotWithShape="1">
          <a:blip r:embed="rId5"/>
          <a:srcRect l="22140" t="14773" r="19926" b="15000"/>
          <a:stretch/>
        </p:blipFill>
        <p:spPr>
          <a:xfrm>
            <a:off x="7115425" y="2416410"/>
            <a:ext cx="3324401" cy="3268243"/>
          </a:xfrm>
          <a:prstGeom prst="rect">
            <a:avLst/>
          </a:prstGeom>
        </p:spPr>
      </p:pic>
      <p:pic>
        <p:nvPicPr>
          <p:cNvPr id="6" name="Picture 3">
            <a:extLst>
              <a:ext uri="{FF2B5EF4-FFF2-40B4-BE49-F238E27FC236}">
                <a16:creationId xmlns:a16="http://schemas.microsoft.com/office/drawing/2014/main" id="{6226C520-D3E8-0D26-291F-E4400ABEE938}"/>
              </a:ext>
            </a:extLst>
          </p:cNvPr>
          <p:cNvPicPr>
            <a:picLocks noChangeAspect="1"/>
          </p:cNvPicPr>
          <p:nvPr/>
        </p:nvPicPr>
        <p:blipFill>
          <a:blip r:embed="rId6"/>
          <a:stretch>
            <a:fillRect/>
          </a:stretch>
        </p:blipFill>
        <p:spPr>
          <a:xfrm>
            <a:off x="-1465" y="-5084"/>
            <a:ext cx="1636836" cy="1616596"/>
          </a:xfrm>
          <a:prstGeom prst="rect">
            <a:avLst/>
          </a:prstGeom>
        </p:spPr>
      </p:pic>
      <p:pic>
        <p:nvPicPr>
          <p:cNvPr id="5" name="Audio 4">
            <a:hlinkClick r:id="" action="ppaction://media"/>
            <a:extLst>
              <a:ext uri="{FF2B5EF4-FFF2-40B4-BE49-F238E27FC236}">
                <a16:creationId xmlns:a16="http://schemas.microsoft.com/office/drawing/2014/main" id="{8DCA51F4-0356-0C69-F2DD-C9559C4817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8528445"/>
      </p:ext>
    </p:extLst>
  </p:cSld>
  <p:clrMapOvr>
    <a:masterClrMapping/>
  </p:clrMapOvr>
  <mc:AlternateContent xmlns:mc="http://schemas.openxmlformats.org/markup-compatibility/2006" xmlns:p14="http://schemas.microsoft.com/office/powerpoint/2010/main">
    <mc:Choice Requires="p14">
      <p:transition spd="slow" p14:dur="2000" advTm="30464"/>
    </mc:Choice>
    <mc:Fallback xmlns="">
      <p:transition spd="slow" advTm="30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5"/>
          <a:stretch/>
        </a:blipFill>
        <a:effectLst/>
      </p:bgPr>
    </p:bg>
    <p:spTree>
      <p:nvGrpSpPr>
        <p:cNvPr id="1" name=""/>
        <p:cNvGrpSpPr/>
        <p:nvPr/>
      </p:nvGrpSpPr>
      <p:grpSpPr>
        <a:xfrm>
          <a:off x="0" y="0"/>
          <a:ext cx="0" cy="0"/>
          <a:chOff x="0" y="0"/>
          <a:chExt cx="0" cy="0"/>
        </a:xfrm>
      </p:grpSpPr>
      <p:sp useBgFill="1">
        <p:nvSpPr>
          <p:cNvPr id="31" name="Rectangle 8">
            <a:extLst>
              <a:ext uri="{FF2B5EF4-FFF2-40B4-BE49-F238E27FC236}">
                <a16:creationId xmlns:a16="http://schemas.microsoft.com/office/drawing/2014/main" id="{72712BB1-98C0-4A8A-835D-6829EF6A0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10">
            <a:extLst>
              <a:ext uri="{FF2B5EF4-FFF2-40B4-BE49-F238E27FC236}">
                <a16:creationId xmlns:a16="http://schemas.microsoft.com/office/drawing/2014/main" id="{EF2096BC-6C6D-41F2-90AA-2578BD496E3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3" name="Picture 12">
            <a:extLst>
              <a:ext uri="{FF2B5EF4-FFF2-40B4-BE49-F238E27FC236}">
                <a16:creationId xmlns:a16="http://schemas.microsoft.com/office/drawing/2014/main" id="{9BBEF840-FEAD-46CB-B5C3-4F79B52327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4" name="Rectangle 14">
            <a:extLst>
              <a:ext uri="{FF2B5EF4-FFF2-40B4-BE49-F238E27FC236}">
                <a16:creationId xmlns:a16="http://schemas.microsoft.com/office/drawing/2014/main" id="{A24FBFAC-873C-4D59-814A-DCAF5D9F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6">
            <a:extLst>
              <a:ext uri="{FF2B5EF4-FFF2-40B4-BE49-F238E27FC236}">
                <a16:creationId xmlns:a16="http://schemas.microsoft.com/office/drawing/2014/main" id="{C9D28307-0123-4C8C-BCEC-91815ACE2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8">
            <a:extLst>
              <a:ext uri="{FF2B5EF4-FFF2-40B4-BE49-F238E27FC236}">
                <a16:creationId xmlns:a16="http://schemas.microsoft.com/office/drawing/2014/main" id="{86ACDFCD-84FE-4000-A15C-274814606A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72712BB1-98C0-4A8A-835D-6829EF6A0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F2096BC-6C6D-41F2-90AA-2578BD496E3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 name="Picture 12">
            <a:extLst>
              <a:ext uri="{FF2B5EF4-FFF2-40B4-BE49-F238E27FC236}">
                <a16:creationId xmlns:a16="http://schemas.microsoft.com/office/drawing/2014/main" id="{9BBEF840-FEAD-46CB-B5C3-4F79B52327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5" name="Rectangle 14">
            <a:extLst>
              <a:ext uri="{FF2B5EF4-FFF2-40B4-BE49-F238E27FC236}">
                <a16:creationId xmlns:a16="http://schemas.microsoft.com/office/drawing/2014/main" id="{A24FBFAC-873C-4D59-814A-DCAF5D9F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9D28307-0123-4C8C-BCEC-91815ACE2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ACDFCD-84FE-4000-A15C-274814606A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1033EC-E557-8051-CCB5-99AE7DA0D077}"/>
              </a:ext>
            </a:extLst>
          </p:cNvPr>
          <p:cNvSpPr>
            <a:spLocks noGrp="1"/>
          </p:cNvSpPr>
          <p:nvPr>
            <p:ph type="title"/>
          </p:nvPr>
        </p:nvSpPr>
        <p:spPr>
          <a:xfrm>
            <a:off x="1969803" y="808056"/>
            <a:ext cx="8608037" cy="1077229"/>
          </a:xfrm>
        </p:spPr>
        <p:txBody>
          <a:bodyPr>
            <a:normAutofit/>
          </a:bodyPr>
          <a:lstStyle/>
          <a:p>
            <a:r>
              <a:rPr lang="en-US" err="1">
                <a:cs typeface="Calibri Light"/>
              </a:rPr>
              <a:t>Arducam</a:t>
            </a:r>
            <a:r>
              <a:rPr lang="en-US">
                <a:cs typeface="Calibri Light"/>
              </a:rPr>
              <a:t> Camera Module</a:t>
            </a:r>
          </a:p>
        </p:txBody>
      </p:sp>
      <p:sp>
        <p:nvSpPr>
          <p:cNvPr id="3" name="Content Placeholder 2">
            <a:extLst>
              <a:ext uri="{FF2B5EF4-FFF2-40B4-BE49-F238E27FC236}">
                <a16:creationId xmlns:a16="http://schemas.microsoft.com/office/drawing/2014/main" id="{6452065B-6E37-43AB-9B04-A87AEFA1452F}"/>
              </a:ext>
            </a:extLst>
          </p:cNvPr>
          <p:cNvSpPr>
            <a:spLocks noGrp="1"/>
          </p:cNvSpPr>
          <p:nvPr>
            <p:ph idx="1"/>
          </p:nvPr>
        </p:nvSpPr>
        <p:spPr>
          <a:xfrm>
            <a:off x="1967868" y="2052116"/>
            <a:ext cx="3257416" cy="3997828"/>
          </a:xfrm>
        </p:spPr>
        <p:txBody>
          <a:bodyPr>
            <a:normAutofit/>
          </a:bodyPr>
          <a:lstStyle/>
          <a:p>
            <a:pPr marL="344170" indent="-337820"/>
            <a:r>
              <a:rPr lang="en-US" sz="1800">
                <a:cs typeface="Arial" panose="020B0604020202020204"/>
              </a:rPr>
              <a:t>The </a:t>
            </a:r>
            <a:r>
              <a:rPr lang="en-US" sz="1800" err="1">
                <a:cs typeface="Arial" panose="020B0604020202020204"/>
              </a:rPr>
              <a:t>Arducam</a:t>
            </a:r>
            <a:r>
              <a:rPr lang="en-US" sz="1800">
                <a:cs typeface="Arial" panose="020B0604020202020204"/>
              </a:rPr>
              <a:t> camera module's objective will be to monitor the property and relay a live feed to the application at the consumer's desire.</a:t>
            </a:r>
          </a:p>
          <a:p>
            <a:pPr marL="344170" indent="-337820"/>
            <a:r>
              <a:rPr lang="en-US" sz="1800">
                <a:cs typeface="Arial" panose="020B0604020202020204"/>
              </a:rPr>
              <a:t>Implementing the camera would be provided in the security box and connected to the raspberry pi on board.</a:t>
            </a:r>
          </a:p>
        </p:txBody>
      </p:sp>
      <p:sp>
        <p:nvSpPr>
          <p:cNvPr id="37" name="Rectangle 20">
            <a:extLst>
              <a:ext uri="{FF2B5EF4-FFF2-40B4-BE49-F238E27FC236}">
                <a16:creationId xmlns:a16="http://schemas.microsoft.com/office/drawing/2014/main" id="{08CBDCE7-5012-40F9-8D15-A8DB7E1C9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8CBDCE7-5012-40F9-8D15-A8DB7E1C9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text, clock&#10;&#10;Description automatically generated">
            <a:extLst>
              <a:ext uri="{FF2B5EF4-FFF2-40B4-BE49-F238E27FC236}">
                <a16:creationId xmlns:a16="http://schemas.microsoft.com/office/drawing/2014/main" id="{3E0AF74E-2E0E-4CFB-3D6C-90DD7C4589C8}"/>
              </a:ext>
            </a:extLst>
          </p:cNvPr>
          <p:cNvPicPr>
            <a:picLocks noChangeAspect="1"/>
          </p:cNvPicPr>
          <p:nvPr/>
        </p:nvPicPr>
        <p:blipFill>
          <a:blip r:embed="rId8"/>
          <a:stretch>
            <a:fillRect/>
          </a:stretch>
        </p:blipFill>
        <p:spPr>
          <a:xfrm>
            <a:off x="6040934" y="2299772"/>
            <a:ext cx="4773261" cy="3500340"/>
          </a:xfrm>
          <a:prstGeom prst="rect">
            <a:avLst/>
          </a:prstGeom>
        </p:spPr>
      </p:pic>
      <p:pic>
        <p:nvPicPr>
          <p:cNvPr id="6" name="Picture 3">
            <a:extLst>
              <a:ext uri="{FF2B5EF4-FFF2-40B4-BE49-F238E27FC236}">
                <a16:creationId xmlns:a16="http://schemas.microsoft.com/office/drawing/2014/main" id="{4D073446-5569-72FC-C9FD-457E2E81A462}"/>
              </a:ext>
            </a:extLst>
          </p:cNvPr>
          <p:cNvPicPr>
            <a:picLocks noChangeAspect="1"/>
          </p:cNvPicPr>
          <p:nvPr/>
        </p:nvPicPr>
        <p:blipFill>
          <a:blip r:embed="rId9"/>
          <a:stretch>
            <a:fillRect/>
          </a:stretch>
        </p:blipFill>
        <p:spPr>
          <a:xfrm>
            <a:off x="-1465" y="-5084"/>
            <a:ext cx="1636836" cy="1616596"/>
          </a:xfrm>
          <a:prstGeom prst="rect">
            <a:avLst/>
          </a:prstGeom>
        </p:spPr>
      </p:pic>
      <p:pic>
        <p:nvPicPr>
          <p:cNvPr id="4" name="Audio 3">
            <a:hlinkClick r:id="" action="ppaction://media"/>
            <a:extLst>
              <a:ext uri="{FF2B5EF4-FFF2-40B4-BE49-F238E27FC236}">
                <a16:creationId xmlns:a16="http://schemas.microsoft.com/office/drawing/2014/main" id="{51347EEA-F51C-2A83-EB8D-D2F4C2AAA48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65457422"/>
      </p:ext>
    </p:extLst>
  </p:cSld>
  <p:clrMapOvr>
    <a:masterClrMapping/>
  </p:clrMapOvr>
  <mc:AlternateContent xmlns:mc="http://schemas.openxmlformats.org/markup-compatibility/2006" xmlns:p14="http://schemas.microsoft.com/office/powerpoint/2010/main">
    <mc:Choice Requires="p14">
      <p:transition spd="slow" p14:dur="2000" advTm="14869"/>
    </mc:Choice>
    <mc:Fallback xmlns="">
      <p:transition spd="slow" advTm="14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5"/>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712BB1-98C0-4A8A-835D-6829EF6A0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F2096BC-6C6D-41F2-90AA-2578BD496E3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 name="Picture 12">
            <a:extLst>
              <a:ext uri="{FF2B5EF4-FFF2-40B4-BE49-F238E27FC236}">
                <a16:creationId xmlns:a16="http://schemas.microsoft.com/office/drawing/2014/main" id="{9BBEF840-FEAD-46CB-B5C3-4F79B52327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5" name="Rectangle 14">
            <a:extLst>
              <a:ext uri="{FF2B5EF4-FFF2-40B4-BE49-F238E27FC236}">
                <a16:creationId xmlns:a16="http://schemas.microsoft.com/office/drawing/2014/main" id="{A24FBFAC-873C-4D59-814A-DCAF5D9F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9D28307-0123-4C8C-BCEC-91815ACE2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ACDFCD-84FE-4000-A15C-274814606A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FF9CA0-8540-4FDE-9DB5-D4F92DFD6416}"/>
              </a:ext>
            </a:extLst>
          </p:cNvPr>
          <p:cNvSpPr>
            <a:spLocks noGrp="1"/>
          </p:cNvSpPr>
          <p:nvPr>
            <p:ph type="title"/>
          </p:nvPr>
        </p:nvSpPr>
        <p:spPr>
          <a:xfrm>
            <a:off x="1969803" y="808056"/>
            <a:ext cx="8608037" cy="1077229"/>
          </a:xfrm>
        </p:spPr>
        <p:txBody>
          <a:bodyPr>
            <a:normAutofit/>
          </a:bodyPr>
          <a:lstStyle/>
          <a:p>
            <a:r>
              <a:rPr lang="en-US">
                <a:cs typeface="Calibri Light"/>
              </a:rPr>
              <a:t>Arduino Keypad</a:t>
            </a:r>
            <a:endParaRPr lang="en-US">
              <a:cs typeface="Arial" panose="020B0604020202020204"/>
            </a:endParaRPr>
          </a:p>
        </p:txBody>
      </p:sp>
      <p:sp>
        <p:nvSpPr>
          <p:cNvPr id="3" name="Content Placeholder 2">
            <a:extLst>
              <a:ext uri="{FF2B5EF4-FFF2-40B4-BE49-F238E27FC236}">
                <a16:creationId xmlns:a16="http://schemas.microsoft.com/office/drawing/2014/main" id="{45C1B300-AB83-E9DE-BC33-190942DAE68B}"/>
              </a:ext>
            </a:extLst>
          </p:cNvPr>
          <p:cNvSpPr>
            <a:spLocks noGrp="1"/>
          </p:cNvSpPr>
          <p:nvPr>
            <p:ph idx="1"/>
          </p:nvPr>
        </p:nvSpPr>
        <p:spPr>
          <a:xfrm>
            <a:off x="1975805" y="2052116"/>
            <a:ext cx="2908167" cy="3997828"/>
          </a:xfrm>
        </p:spPr>
        <p:txBody>
          <a:bodyPr vert="horz" lIns="91440" tIns="45720" rIns="91440" bIns="45720" rtlCol="0" anchor="ctr">
            <a:noAutofit/>
          </a:bodyPr>
          <a:lstStyle/>
          <a:p>
            <a:pPr marL="344170" indent="-337820"/>
            <a:r>
              <a:rPr lang="en-US" sz="1800">
                <a:ea typeface="+mn-lt"/>
                <a:cs typeface="+mn-lt"/>
              </a:rPr>
              <a:t>The keypad objective is to be used as a one-time passcode for guests/ delivery service.</a:t>
            </a:r>
          </a:p>
          <a:p>
            <a:pPr marL="344170" indent="-337820"/>
            <a:r>
              <a:rPr lang="en-US" sz="1800">
                <a:cs typeface="Arial" panose="020B0604020202020204"/>
              </a:rPr>
              <a:t>The idea is that the one-time passcode can be set through the hardware (front of the security box) and be sent back to the database</a:t>
            </a:r>
          </a:p>
        </p:txBody>
      </p:sp>
      <p:sp>
        <p:nvSpPr>
          <p:cNvPr id="21" name="Rectangle 20">
            <a:extLst>
              <a:ext uri="{FF2B5EF4-FFF2-40B4-BE49-F238E27FC236}">
                <a16:creationId xmlns:a16="http://schemas.microsoft.com/office/drawing/2014/main" id="{08CBDCE7-5012-40F9-8D15-A8DB7E1C9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Diagram&#10;&#10;Description automatically generated">
            <a:extLst>
              <a:ext uri="{FF2B5EF4-FFF2-40B4-BE49-F238E27FC236}">
                <a16:creationId xmlns:a16="http://schemas.microsoft.com/office/drawing/2014/main" id="{1E288399-4046-70DE-7EC2-F15AF0C7A2A9}"/>
              </a:ext>
            </a:extLst>
          </p:cNvPr>
          <p:cNvPicPr>
            <a:picLocks noChangeAspect="1"/>
          </p:cNvPicPr>
          <p:nvPr/>
        </p:nvPicPr>
        <p:blipFill>
          <a:blip r:embed="rId8"/>
          <a:stretch>
            <a:fillRect/>
          </a:stretch>
        </p:blipFill>
        <p:spPr>
          <a:xfrm>
            <a:off x="5853282" y="2162982"/>
            <a:ext cx="4656925" cy="3768374"/>
          </a:xfrm>
          <a:prstGeom prst="rect">
            <a:avLst/>
          </a:prstGeom>
        </p:spPr>
      </p:pic>
      <p:pic>
        <p:nvPicPr>
          <p:cNvPr id="6" name="Picture 3">
            <a:extLst>
              <a:ext uri="{FF2B5EF4-FFF2-40B4-BE49-F238E27FC236}">
                <a16:creationId xmlns:a16="http://schemas.microsoft.com/office/drawing/2014/main" id="{C3D17990-703D-43D9-981B-7088EEC9DE82}"/>
              </a:ext>
            </a:extLst>
          </p:cNvPr>
          <p:cNvPicPr>
            <a:picLocks noChangeAspect="1"/>
          </p:cNvPicPr>
          <p:nvPr/>
        </p:nvPicPr>
        <p:blipFill>
          <a:blip r:embed="rId9"/>
          <a:stretch>
            <a:fillRect/>
          </a:stretch>
        </p:blipFill>
        <p:spPr>
          <a:xfrm>
            <a:off x="-1465" y="-5084"/>
            <a:ext cx="1636836" cy="1616596"/>
          </a:xfrm>
          <a:prstGeom prst="rect">
            <a:avLst/>
          </a:prstGeom>
        </p:spPr>
      </p:pic>
      <p:pic>
        <p:nvPicPr>
          <p:cNvPr id="4" name="Audio 3">
            <a:hlinkClick r:id="" action="ppaction://media"/>
            <a:extLst>
              <a:ext uri="{FF2B5EF4-FFF2-40B4-BE49-F238E27FC236}">
                <a16:creationId xmlns:a16="http://schemas.microsoft.com/office/drawing/2014/main" id="{9E2AAF83-5523-537F-A38E-7429D1076C2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62437916"/>
      </p:ext>
    </p:extLst>
  </p:cSld>
  <p:clrMapOvr>
    <a:masterClrMapping/>
  </p:clrMapOvr>
  <mc:AlternateContent xmlns:mc="http://schemas.openxmlformats.org/markup-compatibility/2006" xmlns:p14="http://schemas.microsoft.com/office/powerpoint/2010/main">
    <mc:Choice Requires="p14">
      <p:transition spd="slow" p14:dur="2000" advTm="28437"/>
    </mc:Choice>
    <mc:Fallback xmlns="">
      <p:transition spd="slow" advTm="28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CD368-0720-BD71-A25C-AFEEB329FE57}"/>
              </a:ext>
            </a:extLst>
          </p:cNvPr>
          <p:cNvSpPr>
            <a:spLocks noGrp="1"/>
          </p:cNvSpPr>
          <p:nvPr>
            <p:ph type="ctrTitle"/>
          </p:nvPr>
        </p:nvSpPr>
        <p:spPr/>
        <p:txBody>
          <a:bodyPr/>
          <a:lstStyle/>
          <a:p>
            <a:r>
              <a:rPr lang="en-US">
                <a:cs typeface="Calibri Light"/>
              </a:rPr>
              <a:t>PCB and Schematic</a:t>
            </a:r>
            <a:endParaRPr lang="en-US"/>
          </a:p>
        </p:txBody>
      </p:sp>
      <p:sp>
        <p:nvSpPr>
          <p:cNvPr id="3" name="Text Placeholder 2">
            <a:extLst>
              <a:ext uri="{FF2B5EF4-FFF2-40B4-BE49-F238E27FC236}">
                <a16:creationId xmlns:a16="http://schemas.microsoft.com/office/drawing/2014/main" id="{9E4B5C00-C1CC-4815-DE4C-168826E7C167}"/>
              </a:ext>
            </a:extLst>
          </p:cNvPr>
          <p:cNvSpPr>
            <a:spLocks noGrp="1"/>
          </p:cNvSpPr>
          <p:nvPr>
            <p:ph type="subTitle" idx="1"/>
          </p:nvPr>
        </p:nvSpPr>
        <p:spPr/>
        <p:txBody>
          <a:bodyPr/>
          <a:lstStyle/>
          <a:p>
            <a:endParaRPr lang="en-US"/>
          </a:p>
        </p:txBody>
      </p:sp>
      <p:pic>
        <p:nvPicPr>
          <p:cNvPr id="8" name="Video 7">
            <a:hlinkClick r:id="" action="ppaction://media"/>
            <a:extLst>
              <a:ext uri="{FF2B5EF4-FFF2-40B4-BE49-F238E27FC236}">
                <a16:creationId xmlns:a16="http://schemas.microsoft.com/office/drawing/2014/main" id="{AA671D92-42D0-3086-4CE7-45EC4FD3738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1900170" y="6675606"/>
            <a:ext cx="291829" cy="182393"/>
          </a:xfrm>
          <a:prstGeom prst="rect">
            <a:avLst/>
          </a:prstGeom>
        </p:spPr>
      </p:pic>
    </p:spTree>
    <p:extLst>
      <p:ext uri="{BB962C8B-B14F-4D97-AF65-F5344CB8AC3E}">
        <p14:creationId xmlns:p14="http://schemas.microsoft.com/office/powerpoint/2010/main" val="1942338548"/>
      </p:ext>
    </p:extLst>
  </p:cSld>
  <p:clrMapOvr>
    <a:masterClrMapping/>
  </p:clrMapOvr>
  <mc:AlternateContent xmlns:mc="http://schemas.openxmlformats.org/markup-compatibility/2006" xmlns:p14="http://schemas.microsoft.com/office/powerpoint/2010/main">
    <mc:Choice Requires="p14">
      <p:transition spd="slow" p14:dur="2000" advTm="4760"/>
    </mc:Choice>
    <mc:Fallback xmlns="">
      <p:transition spd="slow" advTm="4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40097-4EF0-5CFD-5E45-0DB1FB58F045}"/>
              </a:ext>
            </a:extLst>
          </p:cNvPr>
          <p:cNvSpPr>
            <a:spLocks noGrp="1"/>
          </p:cNvSpPr>
          <p:nvPr>
            <p:ph type="title"/>
          </p:nvPr>
        </p:nvSpPr>
        <p:spPr/>
        <p:txBody>
          <a:bodyPr/>
          <a:lstStyle/>
          <a:p>
            <a:r>
              <a:rPr lang="en-US">
                <a:cs typeface="Calibri Light"/>
              </a:rPr>
              <a:t>Objectives</a:t>
            </a:r>
            <a:endParaRPr lang="en-US"/>
          </a:p>
        </p:txBody>
      </p:sp>
      <p:sp>
        <p:nvSpPr>
          <p:cNvPr id="3" name="Content Placeholder 2">
            <a:extLst>
              <a:ext uri="{FF2B5EF4-FFF2-40B4-BE49-F238E27FC236}">
                <a16:creationId xmlns:a16="http://schemas.microsoft.com/office/drawing/2014/main" id="{4A70278B-4820-D7AF-1A63-F8EEEDDF55D8}"/>
              </a:ext>
            </a:extLst>
          </p:cNvPr>
          <p:cNvSpPr>
            <a:spLocks noGrp="1"/>
          </p:cNvSpPr>
          <p:nvPr>
            <p:ph idx="1"/>
          </p:nvPr>
        </p:nvSpPr>
        <p:spPr/>
        <p:txBody>
          <a:bodyPr/>
          <a:lstStyle/>
          <a:p>
            <a:pPr marL="344170" indent="-337820"/>
            <a:r>
              <a:rPr lang="en-US">
                <a:ea typeface="+mn-lt"/>
                <a:cs typeface="+mn-lt"/>
              </a:rPr>
              <a:t>Our main objective for the project is to design innovative security and integrated lock system that combines the features of available systems in the market into a package. To have our project stand out, we plan to offer the most features in access control and home monitoring for the best price while ensuring optimal quality, functionality, and aesthetics to our customer's homes and styles. </a:t>
            </a:r>
            <a:endParaRPr lang="en-US">
              <a:cs typeface="Arial" panose="020B0604020202020204"/>
            </a:endParaRPr>
          </a:p>
        </p:txBody>
      </p:sp>
      <p:pic>
        <p:nvPicPr>
          <p:cNvPr id="5" name="Recorded Sound">
            <a:hlinkClick r:id="" action="ppaction://media"/>
            <a:extLst>
              <a:ext uri="{FF2B5EF4-FFF2-40B4-BE49-F238E27FC236}">
                <a16:creationId xmlns:a16="http://schemas.microsoft.com/office/drawing/2014/main" id="{899C9E8A-EBC4-8105-B366-0109F7ABB6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5874" y="6351337"/>
            <a:ext cx="406400" cy="406400"/>
          </a:xfrm>
          <a:prstGeom prst="rect">
            <a:avLst/>
          </a:prstGeom>
        </p:spPr>
      </p:pic>
      <p:pic>
        <p:nvPicPr>
          <p:cNvPr id="8" name="Picture 7">
            <a:extLst>
              <a:ext uri="{FF2B5EF4-FFF2-40B4-BE49-F238E27FC236}">
                <a16:creationId xmlns:a16="http://schemas.microsoft.com/office/drawing/2014/main" id="{1688E404-D9F3-98F5-F742-02BCE31038BE}"/>
              </a:ext>
            </a:extLst>
          </p:cNvPr>
          <p:cNvPicPr>
            <a:picLocks noChangeAspect="1"/>
          </p:cNvPicPr>
          <p:nvPr/>
        </p:nvPicPr>
        <p:blipFill rotWithShape="1">
          <a:blip r:embed="rId6"/>
          <a:srcRect r="-361" b="13253"/>
          <a:stretch/>
        </p:blipFill>
        <p:spPr>
          <a:xfrm>
            <a:off x="3958" y="2604"/>
            <a:ext cx="1436923" cy="1488484"/>
          </a:xfrm>
          <a:prstGeom prst="rect">
            <a:avLst/>
          </a:prstGeom>
        </p:spPr>
      </p:pic>
    </p:spTree>
    <p:extLst>
      <p:ext uri="{BB962C8B-B14F-4D97-AF65-F5344CB8AC3E}">
        <p14:creationId xmlns:p14="http://schemas.microsoft.com/office/powerpoint/2010/main" val="231878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DC4F6-5586-282A-9456-BB3BD814DEE5}"/>
              </a:ext>
            </a:extLst>
          </p:cNvPr>
          <p:cNvSpPr>
            <a:spLocks noGrp="1"/>
          </p:cNvSpPr>
          <p:nvPr>
            <p:ph type="title"/>
          </p:nvPr>
        </p:nvSpPr>
        <p:spPr/>
        <p:txBody>
          <a:bodyPr/>
          <a:lstStyle/>
          <a:p>
            <a:r>
              <a:rPr lang="en-US">
                <a:cs typeface="Calibri Light"/>
              </a:rPr>
              <a:t>Security Circuit</a:t>
            </a:r>
            <a:endParaRPr lang="en-US"/>
          </a:p>
        </p:txBody>
      </p:sp>
      <p:pic>
        <p:nvPicPr>
          <p:cNvPr id="3" name="Picture 2">
            <a:extLst>
              <a:ext uri="{FF2B5EF4-FFF2-40B4-BE49-F238E27FC236}">
                <a16:creationId xmlns:a16="http://schemas.microsoft.com/office/drawing/2014/main" id="{4981612B-C87D-F95D-20E2-B1A347B579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0" t="10913" r="18059"/>
          <a:stretch/>
        </p:blipFill>
        <p:spPr bwMode="auto">
          <a:xfrm>
            <a:off x="0" y="0"/>
            <a:ext cx="1488767" cy="139505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D13B29B3-EE08-9FE7-CAE1-0181DFC78D5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090"/>
          <a:stretch/>
        </p:blipFill>
        <p:spPr bwMode="auto">
          <a:xfrm>
            <a:off x="1371598" y="1448914"/>
            <a:ext cx="5959645" cy="504764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FF489E8B-4748-B634-B918-96C8A43D74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6654789" y="2533622"/>
            <a:ext cx="5129763" cy="2960348"/>
          </a:xfrm>
          <a:prstGeom prst="rect">
            <a:avLst/>
          </a:prstGeom>
          <a:noFill/>
          <a:extLst>
            <a:ext uri="{909E8E84-426E-40DD-AFC4-6F175D3DCCD1}">
              <a14:hiddenFill xmlns:a14="http://schemas.microsoft.com/office/drawing/2010/main">
                <a:solidFill>
                  <a:srgbClr val="FFFFFF"/>
                </a:solidFill>
              </a14:hiddenFill>
            </a:ext>
          </a:extLst>
        </p:spPr>
      </p:pic>
      <p:pic>
        <p:nvPicPr>
          <p:cNvPr id="8" name="Video 7">
            <a:hlinkClick r:id="" action="ppaction://media"/>
            <a:extLst>
              <a:ext uri="{FF2B5EF4-FFF2-40B4-BE49-F238E27FC236}">
                <a16:creationId xmlns:a16="http://schemas.microsoft.com/office/drawing/2014/main" id="{05839A12-B969-4917-F5D3-92ECC6450D2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11844399" y="6640749"/>
            <a:ext cx="347600" cy="217250"/>
          </a:xfrm>
          <a:prstGeom prst="rect">
            <a:avLst/>
          </a:prstGeom>
        </p:spPr>
      </p:pic>
    </p:spTree>
    <p:extLst>
      <p:ext uri="{BB962C8B-B14F-4D97-AF65-F5344CB8AC3E}">
        <p14:creationId xmlns:p14="http://schemas.microsoft.com/office/powerpoint/2010/main" val="3874057448"/>
      </p:ext>
    </p:extLst>
  </p:cSld>
  <p:clrMapOvr>
    <a:masterClrMapping/>
  </p:clrMapOvr>
  <mc:AlternateContent xmlns:mc="http://schemas.openxmlformats.org/markup-compatibility/2006" xmlns:p14="http://schemas.microsoft.com/office/powerpoint/2010/main">
    <mc:Choice Requires="p14">
      <p:transition spd="slow" p14:dur="2000" advTm="7564"/>
    </mc:Choice>
    <mc:Fallback xmlns="">
      <p:transition spd="slow" advTm="7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DC4F6-5586-282A-9456-BB3BD814DEE5}"/>
              </a:ext>
            </a:extLst>
          </p:cNvPr>
          <p:cNvSpPr>
            <a:spLocks noGrp="1"/>
          </p:cNvSpPr>
          <p:nvPr>
            <p:ph type="title"/>
          </p:nvPr>
        </p:nvSpPr>
        <p:spPr/>
        <p:txBody>
          <a:bodyPr/>
          <a:lstStyle/>
          <a:p>
            <a:r>
              <a:rPr lang="en-US">
                <a:cs typeface="Calibri Light"/>
              </a:rPr>
              <a:t>Security Circuit</a:t>
            </a:r>
            <a:endParaRPr lang="en-US"/>
          </a:p>
        </p:txBody>
      </p:sp>
      <p:pic>
        <p:nvPicPr>
          <p:cNvPr id="3" name="Picture 2">
            <a:extLst>
              <a:ext uri="{FF2B5EF4-FFF2-40B4-BE49-F238E27FC236}">
                <a16:creationId xmlns:a16="http://schemas.microsoft.com/office/drawing/2014/main" id="{4981612B-C87D-F95D-20E2-B1A347B579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0" t="10913" r="18059"/>
          <a:stretch/>
        </p:blipFill>
        <p:spPr bwMode="auto">
          <a:xfrm>
            <a:off x="0" y="0"/>
            <a:ext cx="1488767" cy="139505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D2F1C0DD-9110-7001-491E-EE0607C986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0231" y="1705969"/>
            <a:ext cx="4096654" cy="43439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B21FDEC-54CF-01BE-50AA-DE5429EF2EAA}"/>
              </a:ext>
            </a:extLst>
          </p:cNvPr>
          <p:cNvSpPr txBox="1"/>
          <p:nvPr/>
        </p:nvSpPr>
        <p:spPr>
          <a:xfrm>
            <a:off x="2033178" y="1688180"/>
            <a:ext cx="3937379" cy="4947252"/>
          </a:xfrm>
          <a:prstGeom prst="rect">
            <a:avLst/>
          </a:prstGeom>
          <a:noFill/>
        </p:spPr>
        <p:txBody>
          <a:bodyPr wrap="square" rtlCol="0">
            <a:spAutoFit/>
          </a:bodyPr>
          <a:lstStyle/>
          <a:p>
            <a:pPr marL="344170" marR="0" lvl="0" indent="-337820" algn="l" defTabSz="914400" rtl="0" eaLnBrk="1" fontAlgn="auto" latinLnBrk="0" hangingPunct="1">
              <a:lnSpc>
                <a:spcPct val="120000"/>
              </a:lnSpc>
              <a:spcBef>
                <a:spcPts val="500"/>
              </a:spcBef>
              <a:spcAft>
                <a:spcPts val="600"/>
              </a:spcAft>
              <a:buClr>
                <a:srgbClr val="A9ACEE"/>
              </a:buClr>
              <a:buSzPct val="90000"/>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lt"/>
                <a:cs typeface="Arial" panose="020B0604020202020204"/>
              </a:rPr>
              <a:t>ESP-12F processor</a:t>
            </a:r>
            <a:r>
              <a:rPr lang="en-US">
                <a:solidFill>
                  <a:prstClr val="white"/>
                </a:solidFill>
                <a:latin typeface="Arial" panose="020B0604020202020204"/>
                <a:ea typeface="+mn-lt"/>
                <a:cs typeface="Arial" panose="020B0604020202020204"/>
              </a:rPr>
              <a:t> controls keypad</a:t>
            </a:r>
          </a:p>
          <a:p>
            <a:pPr marL="344170" marR="0" lvl="0" indent="-337820" algn="l" defTabSz="914400" rtl="0" eaLnBrk="1" fontAlgn="auto" latinLnBrk="0" hangingPunct="1">
              <a:lnSpc>
                <a:spcPct val="120000"/>
              </a:lnSpc>
              <a:spcBef>
                <a:spcPts val="500"/>
              </a:spcBef>
              <a:spcAft>
                <a:spcPts val="600"/>
              </a:spcAft>
              <a:buClr>
                <a:srgbClr val="A9ACEE"/>
              </a:buClr>
              <a:buSzPct val="90000"/>
              <a:buFont typeface="Wingdings" panose="05000000000000000000" pitchFamily="2" charset="2"/>
              <a:buChar char="§"/>
              <a:tabLst/>
              <a:defRPr/>
            </a:pPr>
            <a:r>
              <a:rPr lang="en-US">
                <a:solidFill>
                  <a:prstClr val="white"/>
                </a:solidFill>
                <a:latin typeface="Arial" panose="020B0604020202020204"/>
                <a:ea typeface="+mn-lt"/>
                <a:cs typeface="Arial" panose="020B0604020202020204"/>
              </a:rPr>
              <a:t>ESP-12F SMT soldered to board</a:t>
            </a:r>
          </a:p>
          <a:p>
            <a:pPr marL="344170" marR="0" lvl="0" indent="-337820" algn="l" defTabSz="914400" rtl="0" eaLnBrk="1" fontAlgn="auto" latinLnBrk="0" hangingPunct="1">
              <a:lnSpc>
                <a:spcPct val="120000"/>
              </a:lnSpc>
              <a:spcBef>
                <a:spcPts val="500"/>
              </a:spcBef>
              <a:spcAft>
                <a:spcPts val="600"/>
              </a:spcAft>
              <a:buClr>
                <a:srgbClr val="A9ACEE"/>
              </a:buClr>
              <a:buSzPct val="90000"/>
              <a:buFont typeface="Wingdings" panose="05000000000000000000" pitchFamily="2" charset="2"/>
              <a:buChar char="§"/>
              <a:tabLst/>
              <a:defRPr/>
            </a:pPr>
            <a:r>
              <a:rPr lang="en-US">
                <a:solidFill>
                  <a:prstClr val="white"/>
                </a:solidFill>
                <a:latin typeface="Arial" panose="020B0604020202020204"/>
                <a:ea typeface="+mn-lt"/>
                <a:cs typeface="Arial" panose="020B0604020202020204"/>
              </a:rPr>
              <a:t>Keypad connected via 8-pin connector</a:t>
            </a:r>
          </a:p>
          <a:p>
            <a:pPr marL="344170" marR="0" lvl="0" indent="-337820" algn="l" defTabSz="914400" rtl="0" eaLnBrk="1" fontAlgn="auto" latinLnBrk="0" hangingPunct="1">
              <a:lnSpc>
                <a:spcPct val="120000"/>
              </a:lnSpc>
              <a:spcBef>
                <a:spcPts val="500"/>
              </a:spcBef>
              <a:spcAft>
                <a:spcPts val="600"/>
              </a:spcAft>
              <a:buClr>
                <a:srgbClr val="A9ACEE"/>
              </a:buClr>
              <a:buSzPct val="90000"/>
              <a:buFont typeface="Wingdings" panose="05000000000000000000" pitchFamily="2" charset="2"/>
              <a:buChar char="§"/>
              <a:tabLst/>
              <a:defRPr/>
            </a:pPr>
            <a:r>
              <a:rPr lang="en-US">
                <a:solidFill>
                  <a:prstClr val="white"/>
                </a:solidFill>
                <a:latin typeface="Arial" panose="020B0604020202020204"/>
                <a:ea typeface="+mn-lt"/>
                <a:cs typeface="Arial" panose="020B0604020202020204"/>
              </a:rPr>
              <a:t>Resistor based v</a:t>
            </a:r>
            <a:r>
              <a:rPr kumimoji="0" lang="en-US" sz="1800" b="0" i="0" u="none" strike="noStrike" kern="1200" cap="none" spc="0" normalizeH="0" baseline="0" noProof="0" err="1">
                <a:ln>
                  <a:noFill/>
                </a:ln>
                <a:solidFill>
                  <a:prstClr val="white"/>
                </a:solidFill>
                <a:effectLst/>
                <a:uLnTx/>
                <a:uFillTx/>
                <a:latin typeface="Arial" panose="020B0604020202020204"/>
                <a:ea typeface="+mn-lt"/>
                <a:cs typeface="Arial" panose="020B0604020202020204"/>
              </a:rPr>
              <a:t>oltage</a:t>
            </a:r>
            <a:r>
              <a:rPr kumimoji="0" lang="en-US" sz="1800" b="0" i="0" u="none" strike="noStrike" kern="1200" cap="none" spc="0" normalizeH="0" baseline="0" noProof="0">
                <a:ln>
                  <a:noFill/>
                </a:ln>
                <a:solidFill>
                  <a:prstClr val="white"/>
                </a:solidFill>
                <a:effectLst/>
                <a:uLnTx/>
                <a:uFillTx/>
                <a:latin typeface="Arial" panose="020B0604020202020204"/>
                <a:ea typeface="+mn-lt"/>
                <a:cs typeface="Arial" panose="020B0604020202020204"/>
              </a:rPr>
              <a:t> dividers drop voltage from 12V to 5V (for ATMega32) and then to 3.3V (for ESP-12F)</a:t>
            </a:r>
          </a:p>
          <a:p>
            <a:pPr marL="344170" marR="0" lvl="0" indent="-337820" algn="l" defTabSz="914400" rtl="0" eaLnBrk="1" fontAlgn="auto" latinLnBrk="0" hangingPunct="1">
              <a:lnSpc>
                <a:spcPct val="120000"/>
              </a:lnSpc>
              <a:spcBef>
                <a:spcPts val="500"/>
              </a:spcBef>
              <a:spcAft>
                <a:spcPts val="600"/>
              </a:spcAft>
              <a:buClr>
                <a:srgbClr val="A9ACEE"/>
              </a:buClr>
              <a:buSzPct val="90000"/>
              <a:buFont typeface="Wingdings" panose="05000000000000000000" pitchFamily="2" charset="2"/>
              <a:buChar char="§"/>
              <a:tabLst/>
              <a:defRPr/>
            </a:pPr>
            <a:r>
              <a:rPr lang="en-US">
                <a:solidFill>
                  <a:prstClr val="white"/>
                </a:solidFill>
                <a:latin typeface="Arial" panose="020B0604020202020204"/>
                <a:ea typeface="+mn-lt"/>
                <a:cs typeface="Arial" panose="020B0604020202020204"/>
              </a:rPr>
              <a:t>Will replace voltage dividers with voltage regulator components to reduce wasted energy dissipated as heat through resistors</a:t>
            </a:r>
            <a:endParaRPr kumimoji="0" lang="en-US" sz="1800" b="0" i="0" u="none" strike="noStrike" kern="1200" cap="none" spc="0" normalizeH="0" baseline="0" noProof="0">
              <a:ln>
                <a:noFill/>
              </a:ln>
              <a:solidFill>
                <a:prstClr val="white"/>
              </a:solidFill>
              <a:effectLst/>
              <a:uLnTx/>
              <a:uFillTx/>
              <a:latin typeface="Arial" panose="020B0604020202020204"/>
              <a:ea typeface="+mn-lt"/>
              <a:cs typeface="Arial" panose="020B0604020202020204"/>
            </a:endParaRPr>
          </a:p>
        </p:txBody>
      </p:sp>
      <p:pic>
        <p:nvPicPr>
          <p:cNvPr id="23" name="Video 22">
            <a:hlinkClick r:id="" action="ppaction://media"/>
            <a:extLst>
              <a:ext uri="{FF2B5EF4-FFF2-40B4-BE49-F238E27FC236}">
                <a16:creationId xmlns:a16="http://schemas.microsoft.com/office/drawing/2014/main" id="{31FA36DB-A082-3069-B3CA-C78B344CC27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11835889" y="6635432"/>
            <a:ext cx="356109" cy="222568"/>
          </a:xfrm>
          <a:prstGeom prst="rect">
            <a:avLst/>
          </a:prstGeom>
        </p:spPr>
      </p:pic>
    </p:spTree>
    <p:extLst>
      <p:ext uri="{BB962C8B-B14F-4D97-AF65-F5344CB8AC3E}">
        <p14:creationId xmlns:p14="http://schemas.microsoft.com/office/powerpoint/2010/main" val="4029921596"/>
      </p:ext>
    </p:extLst>
  </p:cSld>
  <p:clrMapOvr>
    <a:masterClrMapping/>
  </p:clrMapOvr>
  <mc:AlternateContent xmlns:mc="http://schemas.openxmlformats.org/markup-compatibility/2006" xmlns:p14="http://schemas.microsoft.com/office/powerpoint/2010/main">
    <mc:Choice Requires="p14">
      <p:transition spd="slow" p14:dur="2000" advTm="50653"/>
    </mc:Choice>
    <mc:Fallback xmlns="">
      <p:transition spd="slow" advTm="50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DC4F6-5586-282A-9456-BB3BD814DEE5}"/>
              </a:ext>
            </a:extLst>
          </p:cNvPr>
          <p:cNvSpPr>
            <a:spLocks noGrp="1"/>
          </p:cNvSpPr>
          <p:nvPr>
            <p:ph type="title"/>
          </p:nvPr>
        </p:nvSpPr>
        <p:spPr/>
        <p:txBody>
          <a:bodyPr/>
          <a:lstStyle/>
          <a:p>
            <a:r>
              <a:rPr lang="en-US">
                <a:cs typeface="Calibri Light"/>
              </a:rPr>
              <a:t>Security Circuit</a:t>
            </a:r>
            <a:endParaRPr lang="en-US"/>
          </a:p>
        </p:txBody>
      </p:sp>
      <p:pic>
        <p:nvPicPr>
          <p:cNvPr id="3" name="Picture 2">
            <a:extLst>
              <a:ext uri="{FF2B5EF4-FFF2-40B4-BE49-F238E27FC236}">
                <a16:creationId xmlns:a16="http://schemas.microsoft.com/office/drawing/2014/main" id="{4981612B-C87D-F95D-20E2-B1A347B579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0" t="10913" r="18059"/>
          <a:stretch/>
        </p:blipFill>
        <p:spPr bwMode="auto">
          <a:xfrm>
            <a:off x="0" y="0"/>
            <a:ext cx="1488767" cy="13950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B21FDEC-54CF-01BE-50AA-DE5429EF2EAA}"/>
              </a:ext>
            </a:extLst>
          </p:cNvPr>
          <p:cNvSpPr txBox="1"/>
          <p:nvPr/>
        </p:nvSpPr>
        <p:spPr>
          <a:xfrm>
            <a:off x="1976419" y="2193148"/>
            <a:ext cx="3937379" cy="4423519"/>
          </a:xfrm>
          <a:prstGeom prst="rect">
            <a:avLst/>
          </a:prstGeom>
          <a:noFill/>
        </p:spPr>
        <p:txBody>
          <a:bodyPr wrap="square" rtlCol="0">
            <a:spAutoFit/>
          </a:bodyPr>
          <a:lstStyle/>
          <a:p>
            <a:pPr marL="344170" marR="0" lvl="0" indent="-337820" algn="l" defTabSz="914400" rtl="0" eaLnBrk="1" fontAlgn="auto" latinLnBrk="0" hangingPunct="1">
              <a:lnSpc>
                <a:spcPct val="120000"/>
              </a:lnSpc>
              <a:spcBef>
                <a:spcPts val="500"/>
              </a:spcBef>
              <a:spcAft>
                <a:spcPts val="600"/>
              </a:spcAft>
              <a:buClr>
                <a:srgbClr val="A9ACEE"/>
              </a:buClr>
              <a:buSzPct val="90000"/>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lt"/>
                <a:cs typeface="Arial" panose="020B0604020202020204"/>
              </a:rPr>
              <a:t>ATMEGA32 controls NFC module and IR sensor</a:t>
            </a:r>
          </a:p>
          <a:p>
            <a:pPr marL="344170" marR="0" lvl="0" indent="-337820" algn="l" defTabSz="914400" rtl="0" eaLnBrk="1" fontAlgn="auto" latinLnBrk="0" hangingPunct="1">
              <a:lnSpc>
                <a:spcPct val="120000"/>
              </a:lnSpc>
              <a:spcBef>
                <a:spcPts val="500"/>
              </a:spcBef>
              <a:spcAft>
                <a:spcPts val="600"/>
              </a:spcAft>
              <a:buClr>
                <a:srgbClr val="A9ACEE"/>
              </a:buClr>
              <a:buSzPct val="90000"/>
              <a:buFont typeface="Wingdings" panose="05000000000000000000" pitchFamily="2" charset="2"/>
              <a:buChar char="§"/>
              <a:tabLst/>
              <a:defRPr/>
            </a:pPr>
            <a:r>
              <a:rPr lang="en-US">
                <a:solidFill>
                  <a:prstClr val="white"/>
                </a:solidFill>
                <a:latin typeface="Arial" panose="020B0604020202020204"/>
                <a:ea typeface="+mn-lt"/>
                <a:cs typeface="Arial" panose="020B0604020202020204"/>
              </a:rPr>
              <a:t>ATMEGA32 and PN532 are through-hole soldered to board</a:t>
            </a:r>
          </a:p>
          <a:p>
            <a:pPr marL="344170" marR="0" lvl="0" indent="-337820" algn="l" defTabSz="914400" rtl="0" eaLnBrk="1" fontAlgn="auto" latinLnBrk="0" hangingPunct="1">
              <a:lnSpc>
                <a:spcPct val="120000"/>
              </a:lnSpc>
              <a:spcBef>
                <a:spcPts val="500"/>
              </a:spcBef>
              <a:spcAft>
                <a:spcPts val="600"/>
              </a:spcAft>
              <a:buClr>
                <a:srgbClr val="A9ACEE"/>
              </a:buClr>
              <a:buSzPct val="90000"/>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lt"/>
                <a:cs typeface="Arial" panose="020B0604020202020204"/>
              </a:rPr>
              <a:t>IR sensor </a:t>
            </a:r>
            <a:r>
              <a:rPr lang="en-US">
                <a:solidFill>
                  <a:prstClr val="white"/>
                </a:solidFill>
                <a:latin typeface="Arial" panose="020B0604020202020204"/>
                <a:ea typeface="+mn-lt"/>
                <a:cs typeface="Arial" panose="020B0604020202020204"/>
              </a:rPr>
              <a:t>connected via 3-pin connector</a:t>
            </a:r>
            <a:endParaRPr kumimoji="0" lang="en-US" sz="1800" b="0" i="0" u="none" strike="noStrike" kern="1200" cap="none" spc="0" normalizeH="0" baseline="0" noProof="0">
              <a:ln>
                <a:noFill/>
              </a:ln>
              <a:solidFill>
                <a:prstClr val="white"/>
              </a:solidFill>
              <a:effectLst/>
              <a:uLnTx/>
              <a:uFillTx/>
              <a:latin typeface="Arial" panose="020B0604020202020204"/>
              <a:ea typeface="+mn-lt"/>
              <a:cs typeface="Arial" panose="020B0604020202020204"/>
            </a:endParaRPr>
          </a:p>
          <a:p>
            <a:pPr marL="344170" marR="0" lvl="0" indent="-337820" algn="l" defTabSz="914400" rtl="0" eaLnBrk="1" fontAlgn="auto" latinLnBrk="0" hangingPunct="1">
              <a:lnSpc>
                <a:spcPct val="120000"/>
              </a:lnSpc>
              <a:spcBef>
                <a:spcPts val="500"/>
              </a:spcBef>
              <a:spcAft>
                <a:spcPts val="600"/>
              </a:spcAft>
              <a:buClr>
                <a:srgbClr val="A9ACEE"/>
              </a:buClr>
              <a:buSzPct val="90000"/>
              <a:buFont typeface="Wingdings" panose="05000000000000000000" pitchFamily="2" charset="2"/>
              <a:buChar char="§"/>
              <a:tabLst/>
              <a:defRPr/>
            </a:pPr>
            <a:r>
              <a:rPr lang="en-US">
                <a:solidFill>
                  <a:prstClr val="white"/>
                </a:solidFill>
                <a:latin typeface="Arial" panose="020B0604020202020204"/>
                <a:ea typeface="+mn-lt"/>
                <a:cs typeface="Arial" panose="020B0604020202020204"/>
              </a:rPr>
              <a:t>Powered via 5V from voltage divider</a:t>
            </a:r>
          </a:p>
          <a:p>
            <a:pPr marL="344170" marR="0" lvl="0" indent="-337820" algn="l" defTabSz="914400" rtl="0" eaLnBrk="1" fontAlgn="auto" latinLnBrk="0" hangingPunct="1">
              <a:lnSpc>
                <a:spcPct val="120000"/>
              </a:lnSpc>
              <a:spcBef>
                <a:spcPts val="500"/>
              </a:spcBef>
              <a:spcAft>
                <a:spcPts val="600"/>
              </a:spcAft>
              <a:buClr>
                <a:srgbClr val="A9ACEE"/>
              </a:buClr>
              <a:buSzPct val="90000"/>
              <a:buFont typeface="Wingdings" panose="05000000000000000000" pitchFamily="2" charset="2"/>
              <a:buChar char="§"/>
              <a:tabLst/>
              <a:defRPr/>
            </a:pPr>
            <a:r>
              <a:rPr lang="en-US">
                <a:solidFill>
                  <a:prstClr val="white"/>
                </a:solidFill>
                <a:latin typeface="Arial" panose="020B0604020202020204"/>
                <a:ea typeface="+mn-lt"/>
                <a:cs typeface="Arial" panose="020B0604020202020204"/>
              </a:rPr>
              <a:t>PN532 module controlled via SCK, MISO, MOSI, and SS pins</a:t>
            </a:r>
            <a:endParaRPr kumimoji="0" lang="en-US" sz="1800" b="0" i="0" u="none" strike="noStrike" kern="1200" cap="none" spc="0" normalizeH="0" baseline="0" noProof="0">
              <a:ln>
                <a:noFill/>
              </a:ln>
              <a:solidFill>
                <a:prstClr val="white"/>
              </a:solidFill>
              <a:effectLst/>
              <a:uLnTx/>
              <a:uFillTx/>
              <a:latin typeface="Arial" panose="020B0604020202020204"/>
              <a:ea typeface="+mn-lt"/>
              <a:cs typeface="Arial" panose="020B0604020202020204"/>
            </a:endParaRPr>
          </a:p>
          <a:p>
            <a:pPr marL="344170" marR="0" lvl="0" indent="-337820" algn="l" defTabSz="914400" rtl="0" eaLnBrk="1" fontAlgn="auto" latinLnBrk="0" hangingPunct="1">
              <a:lnSpc>
                <a:spcPct val="120000"/>
              </a:lnSpc>
              <a:spcBef>
                <a:spcPts val="500"/>
              </a:spcBef>
              <a:spcAft>
                <a:spcPts val="600"/>
              </a:spcAft>
              <a:buClr>
                <a:srgbClr val="A9ACEE"/>
              </a:buClr>
              <a:buSzPct val="90000"/>
              <a:buFont typeface="Wingdings" panose="05000000000000000000" pitchFamily="2" charset="2"/>
              <a:buChar char="§"/>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lt"/>
              <a:cs typeface="Arial" panose="020B0604020202020204"/>
            </a:endParaRPr>
          </a:p>
        </p:txBody>
      </p:sp>
      <p:pic>
        <p:nvPicPr>
          <p:cNvPr id="14340" name="Picture 4">
            <a:extLst>
              <a:ext uri="{FF2B5EF4-FFF2-40B4-BE49-F238E27FC236}">
                <a16:creationId xmlns:a16="http://schemas.microsoft.com/office/drawing/2014/main" id="{52814405-B347-4A55-7037-C3DF10CB007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262"/>
          <a:stretch/>
        </p:blipFill>
        <p:spPr bwMode="auto">
          <a:xfrm rot="5400000">
            <a:off x="7162533" y="1192910"/>
            <a:ext cx="2924819" cy="5194647"/>
          </a:xfrm>
          <a:prstGeom prst="rect">
            <a:avLst/>
          </a:prstGeom>
          <a:noFill/>
          <a:extLst>
            <a:ext uri="{909E8E84-426E-40DD-AFC4-6F175D3DCCD1}">
              <a14:hiddenFill xmlns:a14="http://schemas.microsoft.com/office/drawing/2010/main">
                <a:solidFill>
                  <a:srgbClr val="FFFFFF"/>
                </a:solidFill>
              </a14:hiddenFill>
            </a:ext>
          </a:extLst>
        </p:spPr>
      </p:pic>
      <p:pic>
        <p:nvPicPr>
          <p:cNvPr id="21" name="Video 20">
            <a:hlinkClick r:id="" action="ppaction://media"/>
            <a:extLst>
              <a:ext uri="{FF2B5EF4-FFF2-40B4-BE49-F238E27FC236}">
                <a16:creationId xmlns:a16="http://schemas.microsoft.com/office/drawing/2014/main" id="{93820369-89CF-10A1-5037-C3AB8D917C0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11822349" y="6626968"/>
            <a:ext cx="369650" cy="231031"/>
          </a:xfrm>
          <a:prstGeom prst="rect">
            <a:avLst/>
          </a:prstGeom>
        </p:spPr>
      </p:pic>
    </p:spTree>
    <p:extLst>
      <p:ext uri="{BB962C8B-B14F-4D97-AF65-F5344CB8AC3E}">
        <p14:creationId xmlns:p14="http://schemas.microsoft.com/office/powerpoint/2010/main" val="2103987023"/>
      </p:ext>
    </p:extLst>
  </p:cSld>
  <p:clrMapOvr>
    <a:masterClrMapping/>
  </p:clrMapOvr>
  <mc:AlternateContent xmlns:mc="http://schemas.openxmlformats.org/markup-compatibility/2006" xmlns:p14="http://schemas.microsoft.com/office/powerpoint/2010/main">
    <mc:Choice Requires="p14">
      <p:transition spd="slow" p14:dur="2000" advTm="35861"/>
    </mc:Choice>
    <mc:Fallback xmlns="">
      <p:transition spd="slow" advTm="35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43FEE-112A-5B17-B5F3-6F223D56792B}"/>
              </a:ext>
            </a:extLst>
          </p:cNvPr>
          <p:cNvSpPr>
            <a:spLocks noGrp="1"/>
          </p:cNvSpPr>
          <p:nvPr>
            <p:ph type="title"/>
          </p:nvPr>
        </p:nvSpPr>
        <p:spPr/>
        <p:txBody>
          <a:bodyPr/>
          <a:lstStyle/>
          <a:p>
            <a:r>
              <a:rPr lang="en-US">
                <a:cs typeface="Calibri Light"/>
              </a:rPr>
              <a:t>Lock Circuit</a:t>
            </a:r>
            <a:endParaRPr lang="en-US"/>
          </a:p>
        </p:txBody>
      </p:sp>
      <p:sp>
        <p:nvSpPr>
          <p:cNvPr id="3" name="Content Placeholder 2">
            <a:extLst>
              <a:ext uri="{FF2B5EF4-FFF2-40B4-BE49-F238E27FC236}">
                <a16:creationId xmlns:a16="http://schemas.microsoft.com/office/drawing/2014/main" id="{6D59343A-1CC9-449C-DADD-008E906D69A5}"/>
              </a:ext>
            </a:extLst>
          </p:cNvPr>
          <p:cNvSpPr>
            <a:spLocks noGrp="1"/>
          </p:cNvSpPr>
          <p:nvPr>
            <p:ph idx="1"/>
          </p:nvPr>
        </p:nvSpPr>
        <p:spPr>
          <a:xfrm>
            <a:off x="1744665" y="1500381"/>
            <a:ext cx="8262819" cy="2115967"/>
          </a:xfrm>
        </p:spPr>
        <p:txBody>
          <a:bodyPr anchor="t">
            <a:normAutofit/>
          </a:bodyPr>
          <a:lstStyle/>
          <a:p>
            <a:pPr algn="just">
              <a:lnSpc>
                <a:spcPct val="100000"/>
              </a:lnSpc>
              <a:spcBef>
                <a:spcPts val="0"/>
              </a:spcBef>
            </a:pPr>
            <a:r>
              <a:rPr lang="en-US"/>
              <a:t>5V powers servo motor</a:t>
            </a:r>
          </a:p>
          <a:p>
            <a:pPr algn="just">
              <a:lnSpc>
                <a:spcPct val="100000"/>
              </a:lnSpc>
              <a:spcBef>
                <a:spcPts val="0"/>
              </a:spcBef>
            </a:pPr>
            <a:r>
              <a:rPr lang="en-US"/>
              <a:t>Voltage divider drops to 3.3V for ESP-12F</a:t>
            </a:r>
          </a:p>
          <a:p>
            <a:pPr algn="just">
              <a:lnSpc>
                <a:spcPct val="100000"/>
              </a:lnSpc>
              <a:spcBef>
                <a:spcPts val="0"/>
              </a:spcBef>
            </a:pPr>
            <a:r>
              <a:rPr lang="en-US"/>
              <a:t>Servo motor has a power pin, ground pin, and signal pin</a:t>
            </a:r>
          </a:p>
          <a:p>
            <a:pPr lvl="1" algn="just">
              <a:lnSpc>
                <a:spcPct val="100000"/>
              </a:lnSpc>
              <a:spcBef>
                <a:spcPts val="0"/>
              </a:spcBef>
            </a:pPr>
            <a:r>
              <a:rPr lang="en-US"/>
              <a:t>Signal pin is driven by ESP-12F</a:t>
            </a:r>
          </a:p>
        </p:txBody>
      </p:sp>
      <p:pic>
        <p:nvPicPr>
          <p:cNvPr id="1028" name="Picture 4" descr="Diagram, schematic&#10;&#10;Description automatically generated">
            <a:extLst>
              <a:ext uri="{FF2B5EF4-FFF2-40B4-BE49-F238E27FC236}">
                <a16:creationId xmlns:a16="http://schemas.microsoft.com/office/drawing/2014/main" id="{C0401220-39CA-A595-FFC8-272584EC0D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7798" y="3774092"/>
            <a:ext cx="3704223" cy="27388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1073619-B2C4-6B89-BB75-AA54D5AAD1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560" t="10913" r="18059"/>
          <a:stretch/>
        </p:blipFill>
        <p:spPr bwMode="auto">
          <a:xfrm>
            <a:off x="0" y="0"/>
            <a:ext cx="1488767" cy="1395057"/>
          </a:xfrm>
          <a:prstGeom prst="rect">
            <a:avLst/>
          </a:prstGeom>
          <a:noFill/>
          <a:extLst>
            <a:ext uri="{909E8E84-426E-40DD-AFC4-6F175D3DCCD1}">
              <a14:hiddenFill xmlns:a14="http://schemas.microsoft.com/office/drawing/2010/main">
                <a:solidFill>
                  <a:srgbClr val="FFFFFF"/>
                </a:solidFill>
              </a14:hiddenFill>
            </a:ext>
          </a:extLst>
        </p:spPr>
      </p:pic>
      <p:pic>
        <p:nvPicPr>
          <p:cNvPr id="17" name="Video 16">
            <a:hlinkClick r:id="" action="ppaction://media"/>
            <a:extLst>
              <a:ext uri="{FF2B5EF4-FFF2-40B4-BE49-F238E27FC236}">
                <a16:creationId xmlns:a16="http://schemas.microsoft.com/office/drawing/2014/main" id="{6063AD05-A65F-6A7C-F0C6-1A17A4B45C7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11887200" y="6667500"/>
            <a:ext cx="304799" cy="190499"/>
          </a:xfrm>
          <a:prstGeom prst="rect">
            <a:avLst/>
          </a:prstGeom>
        </p:spPr>
      </p:pic>
      <p:pic>
        <p:nvPicPr>
          <p:cNvPr id="20" name="Picture 2" descr="Diagram, schematic&#10;&#10;Description automatically generated">
            <a:extLst>
              <a:ext uri="{FF2B5EF4-FFF2-40B4-BE49-F238E27FC236}">
                <a16:creationId xmlns:a16="http://schemas.microsoft.com/office/drawing/2014/main" id="{5FBE498D-CB34-ED2E-EF0E-68FC0817F2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6254128" y="3769171"/>
            <a:ext cx="3753357" cy="2738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922035"/>
      </p:ext>
    </p:extLst>
  </p:cSld>
  <p:clrMapOvr>
    <a:masterClrMapping/>
  </p:clrMapOvr>
  <mc:AlternateContent xmlns:mc="http://schemas.openxmlformats.org/markup-compatibility/2006" xmlns:p14="http://schemas.microsoft.com/office/powerpoint/2010/main">
    <mc:Choice Requires="p14">
      <p:transition spd="slow" p14:dur="2000" advTm="26214"/>
    </mc:Choice>
    <mc:Fallback xmlns="">
      <p:transition spd="slow" advTm="26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1140-0485-8528-9316-E364FECFB9E2}"/>
              </a:ext>
            </a:extLst>
          </p:cNvPr>
          <p:cNvSpPr>
            <a:spLocks noGrp="1"/>
          </p:cNvSpPr>
          <p:nvPr>
            <p:ph type="ctrTitle"/>
          </p:nvPr>
        </p:nvSpPr>
        <p:spPr/>
        <p:txBody>
          <a:bodyPr/>
          <a:lstStyle/>
          <a:p>
            <a:r>
              <a:rPr lang="en-US">
                <a:cs typeface="Calibri Light"/>
              </a:rPr>
              <a:t>Housing and CAD Models</a:t>
            </a:r>
            <a:endParaRPr lang="en-US"/>
          </a:p>
        </p:txBody>
      </p:sp>
      <p:sp>
        <p:nvSpPr>
          <p:cNvPr id="3" name="Text Placeholder 2">
            <a:extLst>
              <a:ext uri="{FF2B5EF4-FFF2-40B4-BE49-F238E27FC236}">
                <a16:creationId xmlns:a16="http://schemas.microsoft.com/office/drawing/2014/main" id="{7B0D77B2-0475-FC13-2AF9-3A91B38975B6}"/>
              </a:ext>
            </a:extLst>
          </p:cNvPr>
          <p:cNvSpPr>
            <a:spLocks noGrp="1"/>
          </p:cNvSpPr>
          <p:nvPr>
            <p:ph type="subTitle" idx="1"/>
          </p:nvPr>
        </p:nvSpPr>
        <p:spPr/>
        <p:txBody>
          <a:bodyPr/>
          <a:lstStyle/>
          <a:p>
            <a:endParaRPr lang="en-US"/>
          </a:p>
        </p:txBody>
      </p:sp>
      <p:pic>
        <p:nvPicPr>
          <p:cNvPr id="4" name="Audio 3">
            <a:hlinkClick r:id="" action="ppaction://media"/>
            <a:extLst>
              <a:ext uri="{FF2B5EF4-FFF2-40B4-BE49-F238E27FC236}">
                <a16:creationId xmlns:a16="http://schemas.microsoft.com/office/drawing/2014/main" id="{25DFD27E-5FD9-A823-6E82-93CAD03822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66438473"/>
      </p:ext>
    </p:extLst>
  </p:cSld>
  <p:clrMapOvr>
    <a:masterClrMapping/>
  </p:clrMapOvr>
  <mc:AlternateContent xmlns:mc="http://schemas.openxmlformats.org/markup-compatibility/2006" xmlns:p14="http://schemas.microsoft.com/office/powerpoint/2010/main">
    <mc:Choice Requires="p14">
      <p:transition spd="slow" p14:dur="2000" advTm="3893"/>
    </mc:Choice>
    <mc:Fallback xmlns="">
      <p:transition spd="slow" advTm="3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E1B84-E2CB-628B-0670-B1B120F51A25}"/>
              </a:ext>
            </a:extLst>
          </p:cNvPr>
          <p:cNvSpPr>
            <a:spLocks noGrp="1"/>
          </p:cNvSpPr>
          <p:nvPr>
            <p:ph type="title"/>
          </p:nvPr>
        </p:nvSpPr>
        <p:spPr/>
        <p:txBody>
          <a:bodyPr/>
          <a:lstStyle/>
          <a:p>
            <a:r>
              <a:rPr lang="en-US">
                <a:cs typeface="Arial"/>
              </a:rPr>
              <a:t>Security Box</a:t>
            </a:r>
            <a:endParaRPr lang="en-US"/>
          </a:p>
        </p:txBody>
      </p:sp>
      <p:pic>
        <p:nvPicPr>
          <p:cNvPr id="4" name="Picture 4" descr="Diagram, engineering drawing&#10;&#10;Description automatically generated">
            <a:extLst>
              <a:ext uri="{FF2B5EF4-FFF2-40B4-BE49-F238E27FC236}">
                <a16:creationId xmlns:a16="http://schemas.microsoft.com/office/drawing/2014/main" id="{AF8BFE5A-33EB-2511-6F45-AB1CC64E4C19}"/>
              </a:ext>
            </a:extLst>
          </p:cNvPr>
          <p:cNvPicPr>
            <a:picLocks noGrp="1" noChangeAspect="1"/>
          </p:cNvPicPr>
          <p:nvPr>
            <p:ph idx="1"/>
          </p:nvPr>
        </p:nvPicPr>
        <p:blipFill>
          <a:blip r:embed="rId5"/>
          <a:stretch>
            <a:fillRect/>
          </a:stretch>
        </p:blipFill>
        <p:spPr>
          <a:xfrm>
            <a:off x="1594418" y="1428661"/>
            <a:ext cx="4653493" cy="4615509"/>
          </a:xfrm>
        </p:spPr>
      </p:pic>
      <p:pic>
        <p:nvPicPr>
          <p:cNvPr id="5" name="Picture 3">
            <a:extLst>
              <a:ext uri="{FF2B5EF4-FFF2-40B4-BE49-F238E27FC236}">
                <a16:creationId xmlns:a16="http://schemas.microsoft.com/office/drawing/2014/main" id="{CBBB4E90-8D37-FF32-6572-230F33A0040C}"/>
              </a:ext>
            </a:extLst>
          </p:cNvPr>
          <p:cNvPicPr>
            <a:picLocks noChangeAspect="1"/>
          </p:cNvPicPr>
          <p:nvPr/>
        </p:nvPicPr>
        <p:blipFill>
          <a:blip r:embed="rId6"/>
          <a:stretch>
            <a:fillRect/>
          </a:stretch>
        </p:blipFill>
        <p:spPr>
          <a:xfrm>
            <a:off x="-1465" y="-5084"/>
            <a:ext cx="1636836" cy="1616596"/>
          </a:xfrm>
          <a:prstGeom prst="rect">
            <a:avLst/>
          </a:prstGeom>
        </p:spPr>
      </p:pic>
      <p:pic>
        <p:nvPicPr>
          <p:cNvPr id="6" name="Audio 5">
            <a:hlinkClick r:id="" action="ppaction://media"/>
            <a:extLst>
              <a:ext uri="{FF2B5EF4-FFF2-40B4-BE49-F238E27FC236}">
                <a16:creationId xmlns:a16="http://schemas.microsoft.com/office/drawing/2014/main" id="{57AD0235-1E13-8268-C8B6-DA4AE9808F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49113377"/>
      </p:ext>
    </p:extLst>
  </p:cSld>
  <p:clrMapOvr>
    <a:masterClrMapping/>
  </p:clrMapOvr>
  <mc:AlternateContent xmlns:mc="http://schemas.openxmlformats.org/markup-compatibility/2006" xmlns:p14="http://schemas.microsoft.com/office/powerpoint/2010/main">
    <mc:Choice Requires="p14">
      <p:transition spd="slow" p14:dur="2000" advTm="39253"/>
    </mc:Choice>
    <mc:Fallback xmlns="">
      <p:transition spd="slow" advTm="39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E1B84-E2CB-628B-0670-B1B120F51A25}"/>
              </a:ext>
            </a:extLst>
          </p:cNvPr>
          <p:cNvSpPr>
            <a:spLocks noGrp="1"/>
          </p:cNvSpPr>
          <p:nvPr>
            <p:ph type="title"/>
          </p:nvPr>
        </p:nvSpPr>
        <p:spPr/>
        <p:txBody>
          <a:bodyPr/>
          <a:lstStyle/>
          <a:p>
            <a:r>
              <a:rPr lang="en-US">
                <a:cs typeface="Arial"/>
              </a:rPr>
              <a:t>Lock Box</a:t>
            </a:r>
            <a:endParaRPr lang="en-US"/>
          </a:p>
        </p:txBody>
      </p:sp>
      <p:pic>
        <p:nvPicPr>
          <p:cNvPr id="5" name="Content Placeholder 4">
            <a:extLst>
              <a:ext uri="{FF2B5EF4-FFF2-40B4-BE49-F238E27FC236}">
                <a16:creationId xmlns:a16="http://schemas.microsoft.com/office/drawing/2014/main" id="{37FC3DD0-B1F9-45CF-D0F4-D2326963FFA2}"/>
              </a:ext>
            </a:extLst>
          </p:cNvPr>
          <p:cNvPicPr>
            <a:picLocks noGrp="1" noChangeAspect="1"/>
          </p:cNvPicPr>
          <p:nvPr>
            <p:ph idx="1"/>
          </p:nvPr>
        </p:nvPicPr>
        <p:blipFill>
          <a:blip r:embed="rId5"/>
          <a:stretch>
            <a:fillRect/>
          </a:stretch>
        </p:blipFill>
        <p:spPr>
          <a:xfrm>
            <a:off x="3182850" y="2052638"/>
            <a:ext cx="6977237" cy="3997325"/>
          </a:xfrm>
        </p:spPr>
      </p:pic>
      <p:pic>
        <p:nvPicPr>
          <p:cNvPr id="4" name="Picture 3">
            <a:extLst>
              <a:ext uri="{FF2B5EF4-FFF2-40B4-BE49-F238E27FC236}">
                <a16:creationId xmlns:a16="http://schemas.microsoft.com/office/drawing/2014/main" id="{A3BA92F8-4DF8-0161-4989-998DB2ED6344}"/>
              </a:ext>
            </a:extLst>
          </p:cNvPr>
          <p:cNvPicPr>
            <a:picLocks noChangeAspect="1"/>
          </p:cNvPicPr>
          <p:nvPr/>
        </p:nvPicPr>
        <p:blipFill>
          <a:blip r:embed="rId6"/>
          <a:stretch>
            <a:fillRect/>
          </a:stretch>
        </p:blipFill>
        <p:spPr>
          <a:xfrm>
            <a:off x="-1465" y="-5084"/>
            <a:ext cx="1636836" cy="1616596"/>
          </a:xfrm>
          <a:prstGeom prst="rect">
            <a:avLst/>
          </a:prstGeom>
        </p:spPr>
      </p:pic>
      <p:pic>
        <p:nvPicPr>
          <p:cNvPr id="9" name="Audio 8">
            <a:hlinkClick r:id="" action="ppaction://media"/>
            <a:extLst>
              <a:ext uri="{FF2B5EF4-FFF2-40B4-BE49-F238E27FC236}">
                <a16:creationId xmlns:a16="http://schemas.microsoft.com/office/drawing/2014/main" id="{570CFF83-D5F2-0021-FA35-F012C54D63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09280379"/>
      </p:ext>
    </p:extLst>
  </p:cSld>
  <p:clrMapOvr>
    <a:masterClrMapping/>
  </p:clrMapOvr>
  <mc:AlternateContent xmlns:mc="http://schemas.openxmlformats.org/markup-compatibility/2006" xmlns:p14="http://schemas.microsoft.com/office/powerpoint/2010/main">
    <mc:Choice Requires="p14">
      <p:transition spd="slow" p14:dur="2000" advTm="17728"/>
    </mc:Choice>
    <mc:Fallback xmlns="">
      <p:transition spd="slow" advTm="17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E1B84-E2CB-628B-0670-B1B120F51A25}"/>
              </a:ext>
            </a:extLst>
          </p:cNvPr>
          <p:cNvSpPr>
            <a:spLocks noGrp="1"/>
          </p:cNvSpPr>
          <p:nvPr>
            <p:ph type="title"/>
          </p:nvPr>
        </p:nvSpPr>
        <p:spPr/>
        <p:txBody>
          <a:bodyPr/>
          <a:lstStyle/>
          <a:p>
            <a:r>
              <a:rPr lang="en-US">
                <a:cs typeface="Arial"/>
              </a:rPr>
              <a:t>Knob Design</a:t>
            </a:r>
          </a:p>
        </p:txBody>
      </p:sp>
      <p:pic>
        <p:nvPicPr>
          <p:cNvPr id="4" name="Picture 4" descr="Diagram, venn diagram&#10;&#10;Description automatically generated">
            <a:extLst>
              <a:ext uri="{FF2B5EF4-FFF2-40B4-BE49-F238E27FC236}">
                <a16:creationId xmlns:a16="http://schemas.microsoft.com/office/drawing/2014/main" id="{81350D2A-4391-1274-DA2F-C9A96046733A}"/>
              </a:ext>
            </a:extLst>
          </p:cNvPr>
          <p:cNvPicPr>
            <a:picLocks noGrp="1" noChangeAspect="1"/>
          </p:cNvPicPr>
          <p:nvPr>
            <p:ph idx="1"/>
          </p:nvPr>
        </p:nvPicPr>
        <p:blipFill>
          <a:blip r:embed="rId5"/>
          <a:stretch>
            <a:fillRect/>
          </a:stretch>
        </p:blipFill>
        <p:spPr>
          <a:xfrm>
            <a:off x="1329894" y="1710804"/>
            <a:ext cx="4762576" cy="3997828"/>
          </a:xfrm>
        </p:spPr>
      </p:pic>
      <p:pic>
        <p:nvPicPr>
          <p:cNvPr id="5" name="Picture 5" descr="Diagram&#10;&#10;Description automatically generated">
            <a:extLst>
              <a:ext uri="{FF2B5EF4-FFF2-40B4-BE49-F238E27FC236}">
                <a16:creationId xmlns:a16="http://schemas.microsoft.com/office/drawing/2014/main" id="{39964D5F-DEBD-B790-8CBF-9EB1F8283146}"/>
              </a:ext>
            </a:extLst>
          </p:cNvPr>
          <p:cNvPicPr>
            <a:picLocks noChangeAspect="1"/>
          </p:cNvPicPr>
          <p:nvPr/>
        </p:nvPicPr>
        <p:blipFill>
          <a:blip r:embed="rId6"/>
          <a:stretch>
            <a:fillRect/>
          </a:stretch>
        </p:blipFill>
        <p:spPr>
          <a:xfrm>
            <a:off x="7331065" y="1712913"/>
            <a:ext cx="2649558" cy="3995738"/>
          </a:xfrm>
          <a:prstGeom prst="rect">
            <a:avLst/>
          </a:prstGeom>
        </p:spPr>
      </p:pic>
      <p:pic>
        <p:nvPicPr>
          <p:cNvPr id="6" name="Picture 6">
            <a:extLst>
              <a:ext uri="{FF2B5EF4-FFF2-40B4-BE49-F238E27FC236}">
                <a16:creationId xmlns:a16="http://schemas.microsoft.com/office/drawing/2014/main" id="{5CF70215-651C-9C7F-1B6F-2997AE7CBA61}"/>
              </a:ext>
            </a:extLst>
          </p:cNvPr>
          <p:cNvPicPr>
            <a:picLocks noChangeAspect="1"/>
          </p:cNvPicPr>
          <p:nvPr/>
        </p:nvPicPr>
        <p:blipFill>
          <a:blip r:embed="rId7"/>
          <a:stretch>
            <a:fillRect/>
          </a:stretch>
        </p:blipFill>
        <p:spPr>
          <a:xfrm>
            <a:off x="8836025" y="4892819"/>
            <a:ext cx="1735138" cy="1612611"/>
          </a:xfrm>
          <a:prstGeom prst="rect">
            <a:avLst/>
          </a:prstGeom>
        </p:spPr>
      </p:pic>
      <p:pic>
        <p:nvPicPr>
          <p:cNvPr id="7" name="Picture 7" descr="A picture containing remote, controller, game, control&#10;&#10;Description automatically generated">
            <a:extLst>
              <a:ext uri="{FF2B5EF4-FFF2-40B4-BE49-F238E27FC236}">
                <a16:creationId xmlns:a16="http://schemas.microsoft.com/office/drawing/2014/main" id="{C37CB70A-CA37-5A38-9B54-2D7EBFC19DCC}"/>
              </a:ext>
            </a:extLst>
          </p:cNvPr>
          <p:cNvPicPr>
            <a:picLocks noChangeAspect="1"/>
          </p:cNvPicPr>
          <p:nvPr/>
        </p:nvPicPr>
        <p:blipFill>
          <a:blip r:embed="rId8"/>
          <a:stretch>
            <a:fillRect/>
          </a:stretch>
        </p:blipFill>
        <p:spPr>
          <a:xfrm>
            <a:off x="4856163" y="4891087"/>
            <a:ext cx="1741488" cy="1624014"/>
          </a:xfrm>
          <a:prstGeom prst="rect">
            <a:avLst/>
          </a:prstGeom>
        </p:spPr>
      </p:pic>
      <p:pic>
        <p:nvPicPr>
          <p:cNvPr id="8" name="Picture 3">
            <a:extLst>
              <a:ext uri="{FF2B5EF4-FFF2-40B4-BE49-F238E27FC236}">
                <a16:creationId xmlns:a16="http://schemas.microsoft.com/office/drawing/2014/main" id="{F6DCDEE6-8E30-F5D3-58CB-99B251A1399C}"/>
              </a:ext>
            </a:extLst>
          </p:cNvPr>
          <p:cNvPicPr>
            <a:picLocks noChangeAspect="1"/>
          </p:cNvPicPr>
          <p:nvPr/>
        </p:nvPicPr>
        <p:blipFill>
          <a:blip r:embed="rId9"/>
          <a:stretch>
            <a:fillRect/>
          </a:stretch>
        </p:blipFill>
        <p:spPr>
          <a:xfrm>
            <a:off x="-1465" y="-5084"/>
            <a:ext cx="1636836" cy="1616596"/>
          </a:xfrm>
          <a:prstGeom prst="rect">
            <a:avLst/>
          </a:prstGeom>
        </p:spPr>
      </p:pic>
      <p:pic>
        <p:nvPicPr>
          <p:cNvPr id="3" name="Audio 2">
            <a:hlinkClick r:id="" action="ppaction://media"/>
            <a:extLst>
              <a:ext uri="{FF2B5EF4-FFF2-40B4-BE49-F238E27FC236}">
                <a16:creationId xmlns:a16="http://schemas.microsoft.com/office/drawing/2014/main" id="{E947EB29-666C-0F94-91D4-1A8C6143DB3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13903046"/>
      </p:ext>
    </p:extLst>
  </p:cSld>
  <p:clrMapOvr>
    <a:masterClrMapping/>
  </p:clrMapOvr>
  <mc:AlternateContent xmlns:mc="http://schemas.openxmlformats.org/markup-compatibility/2006" xmlns:p14="http://schemas.microsoft.com/office/powerpoint/2010/main">
    <mc:Choice Requires="p14">
      <p:transition spd="slow" p14:dur="2000" advTm="39232"/>
    </mc:Choice>
    <mc:Fallback xmlns="">
      <p:transition spd="slow" advTm="39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0C0D6-1AF9-346D-8C47-CF7F2E285EE4}"/>
              </a:ext>
            </a:extLst>
          </p:cNvPr>
          <p:cNvSpPr>
            <a:spLocks noGrp="1"/>
          </p:cNvSpPr>
          <p:nvPr>
            <p:ph type="ctrTitle"/>
          </p:nvPr>
        </p:nvSpPr>
        <p:spPr/>
        <p:txBody>
          <a:bodyPr>
            <a:normAutofit fontScale="90000"/>
          </a:bodyPr>
          <a:lstStyle/>
          <a:p>
            <a:r>
              <a:rPr lang="en-US">
                <a:cs typeface="Calibri Light"/>
              </a:rPr>
              <a:t>Standards and Design Constraints</a:t>
            </a:r>
            <a:endParaRPr lang="en-US"/>
          </a:p>
        </p:txBody>
      </p:sp>
      <p:sp>
        <p:nvSpPr>
          <p:cNvPr id="3" name="Text Placeholder 2">
            <a:extLst>
              <a:ext uri="{FF2B5EF4-FFF2-40B4-BE49-F238E27FC236}">
                <a16:creationId xmlns:a16="http://schemas.microsoft.com/office/drawing/2014/main" id="{8E28F10C-5DEE-BF3B-BE3B-FBE7CBF73E8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50119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0430C-6F4D-7FD3-3579-CAB920D101A7}"/>
              </a:ext>
            </a:extLst>
          </p:cNvPr>
          <p:cNvSpPr>
            <a:spLocks noGrp="1"/>
          </p:cNvSpPr>
          <p:nvPr>
            <p:ph type="title"/>
          </p:nvPr>
        </p:nvSpPr>
        <p:spPr/>
        <p:txBody>
          <a:bodyPr/>
          <a:lstStyle/>
          <a:p>
            <a:r>
              <a:rPr lang="en-US"/>
              <a:t>Standards</a:t>
            </a:r>
          </a:p>
        </p:txBody>
      </p:sp>
      <p:pic>
        <p:nvPicPr>
          <p:cNvPr id="4" name="Picture 2">
            <a:extLst>
              <a:ext uri="{FF2B5EF4-FFF2-40B4-BE49-F238E27FC236}">
                <a16:creationId xmlns:a16="http://schemas.microsoft.com/office/drawing/2014/main" id="{88DA5E86-6C7B-62D3-A1B6-91A82D3283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0" t="10913" r="18059"/>
          <a:stretch/>
        </p:blipFill>
        <p:spPr bwMode="auto">
          <a:xfrm>
            <a:off x="0" y="0"/>
            <a:ext cx="1488767" cy="1395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6">
            <a:extLst>
              <a:ext uri="{FF2B5EF4-FFF2-40B4-BE49-F238E27FC236}">
                <a16:creationId xmlns:a16="http://schemas.microsoft.com/office/drawing/2014/main" id="{E7AFB2FA-8A2D-1EB1-2BC4-61FD90682AEC}"/>
              </a:ext>
            </a:extLst>
          </p:cNvPr>
          <p:cNvGraphicFramePr>
            <a:graphicFrameLocks noGrp="1"/>
          </p:cNvGraphicFramePr>
          <p:nvPr>
            <p:extLst>
              <p:ext uri="{D42A27DB-BD31-4B8C-83A1-F6EECF244321}">
                <p14:modId xmlns:p14="http://schemas.microsoft.com/office/powerpoint/2010/main" val="886340978"/>
              </p:ext>
            </p:extLst>
          </p:nvPr>
        </p:nvGraphicFramePr>
        <p:xfrm>
          <a:off x="1128908" y="1409886"/>
          <a:ext cx="9934184" cy="5173794"/>
        </p:xfrm>
        <a:graphic>
          <a:graphicData uri="http://schemas.openxmlformats.org/drawingml/2006/table">
            <a:tbl>
              <a:tblPr firstRow="1" bandRow="1">
                <a:tableStyleId>{5C22544A-7EE6-4342-B048-85BDC9FD1C3A}</a:tableStyleId>
              </a:tblPr>
              <a:tblGrid>
                <a:gridCol w="1834298">
                  <a:extLst>
                    <a:ext uri="{9D8B030D-6E8A-4147-A177-3AD203B41FA5}">
                      <a16:colId xmlns:a16="http://schemas.microsoft.com/office/drawing/2014/main" val="3847964670"/>
                    </a:ext>
                  </a:extLst>
                </a:gridCol>
                <a:gridCol w="8099886">
                  <a:extLst>
                    <a:ext uri="{9D8B030D-6E8A-4147-A177-3AD203B41FA5}">
                      <a16:colId xmlns:a16="http://schemas.microsoft.com/office/drawing/2014/main" val="1064564483"/>
                    </a:ext>
                  </a:extLst>
                </a:gridCol>
              </a:tblGrid>
              <a:tr h="510354">
                <a:tc>
                  <a:txBody>
                    <a:bodyPr/>
                    <a:lstStyle/>
                    <a:p>
                      <a:r>
                        <a:rPr lang="en-US"/>
                        <a:t>Standard</a:t>
                      </a:r>
                    </a:p>
                  </a:txBody>
                  <a:tcPr/>
                </a:tc>
                <a:tc>
                  <a:txBody>
                    <a:bodyPr/>
                    <a:lstStyle/>
                    <a:p>
                      <a:r>
                        <a:rPr lang="en-US"/>
                        <a:t>Explanation</a:t>
                      </a:r>
                    </a:p>
                  </a:txBody>
                  <a:tcPr/>
                </a:tc>
                <a:extLst>
                  <a:ext uri="{0D108BD9-81ED-4DB2-BD59-A6C34878D82A}">
                    <a16:rowId xmlns:a16="http://schemas.microsoft.com/office/drawing/2014/main" val="2755902815"/>
                  </a:ext>
                </a:extLst>
              </a:tr>
              <a:tr h="871560">
                <a:tc>
                  <a:txBody>
                    <a:bodyPr/>
                    <a:lstStyle/>
                    <a:p>
                      <a:r>
                        <a:rPr lang="en-US"/>
                        <a:t>Wi-Fi (IEEE 802.11)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mn-lt"/>
                        </a:rPr>
                        <a:t>We will be using a Raspberry Pi in our system which uses the 802.11ac standard or Wi-Fi 5. This standard supports simultaneous connections on both 5 GHz and 2.4 GHz Wi-Fi devices.</a:t>
                      </a:r>
                    </a:p>
                  </a:txBody>
                  <a:tcPr/>
                </a:tc>
                <a:extLst>
                  <a:ext uri="{0D108BD9-81ED-4DB2-BD59-A6C34878D82A}">
                    <a16:rowId xmlns:a16="http://schemas.microsoft.com/office/drawing/2014/main" val="255527393"/>
                  </a:ext>
                </a:extLst>
              </a:tr>
              <a:tr h="378824">
                <a:tc>
                  <a:txBody>
                    <a:bodyPr/>
                    <a:lstStyle/>
                    <a:p>
                      <a:r>
                        <a:rPr lang="en-US"/>
                        <a:t>NFC (</a:t>
                      </a:r>
                      <a:r>
                        <a:rPr lang="en-US" sz="1800" b="0" i="0" kern="1200">
                          <a:solidFill>
                            <a:schemeClr val="dk1"/>
                          </a:solidFill>
                          <a:effectLst/>
                          <a:latin typeface="+mn-lt"/>
                          <a:ea typeface="+mn-ea"/>
                          <a:cs typeface="+mn-cs"/>
                        </a:rPr>
                        <a:t>ISO/IEC 14443-4)</a:t>
                      </a:r>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rPr>
                        <a:t>Common NFC standards include ISO/IEC 14443, ISO/IEC 18000-3, and those defined by the NFC Forum. These standards deal with identification, proximity, and contact card regulations.</a:t>
                      </a:r>
                    </a:p>
                  </a:txBody>
                  <a:tcPr/>
                </a:tc>
                <a:extLst>
                  <a:ext uri="{0D108BD9-81ED-4DB2-BD59-A6C34878D82A}">
                    <a16:rowId xmlns:a16="http://schemas.microsoft.com/office/drawing/2014/main" val="3435145359"/>
                  </a:ext>
                </a:extLst>
              </a:tr>
              <a:tr h="235820">
                <a:tc>
                  <a:txBody>
                    <a:bodyPr/>
                    <a:lstStyle/>
                    <a:p>
                      <a:r>
                        <a:rPr lang="en-US"/>
                        <a:t>Measurement (SI)</a:t>
                      </a:r>
                    </a:p>
                  </a:txBody>
                  <a:tcPr/>
                </a:tc>
                <a:tc>
                  <a:txBody>
                    <a:bodyPr/>
                    <a:lstStyle/>
                    <a:p>
                      <a:r>
                        <a:rPr lang="en-US"/>
                        <a:t>Our design will keep in the international System of Units (SI) and use millimeters (mm) when obtaining dimensions.  </a:t>
                      </a:r>
                    </a:p>
                  </a:txBody>
                  <a:tcPr/>
                </a:tc>
                <a:extLst>
                  <a:ext uri="{0D108BD9-81ED-4DB2-BD59-A6C34878D82A}">
                    <a16:rowId xmlns:a16="http://schemas.microsoft.com/office/drawing/2014/main" val="834733067"/>
                  </a:ext>
                </a:extLst>
              </a:tr>
              <a:tr h="510354">
                <a:tc>
                  <a:txBody>
                    <a:bodyPr/>
                    <a:lstStyle/>
                    <a:p>
                      <a:r>
                        <a:rPr lang="en-US"/>
                        <a:t>Deadbolt (ANSI)</a:t>
                      </a:r>
                    </a:p>
                  </a:txBody>
                  <a:tcPr/>
                </a:tc>
                <a:tc>
                  <a:txBody>
                    <a:bodyPr/>
                    <a:lstStyle/>
                    <a:p>
                      <a:r>
                        <a:rPr lang="en-US"/>
                        <a:t>ANSI Grading System was formed by the Builders Hardware Manufacturers Association (BHMA. Grade 2 locks are used on many residential houses.</a:t>
                      </a:r>
                    </a:p>
                  </a:txBody>
                  <a:tcPr/>
                </a:tc>
                <a:extLst>
                  <a:ext uri="{0D108BD9-81ED-4DB2-BD59-A6C34878D82A}">
                    <a16:rowId xmlns:a16="http://schemas.microsoft.com/office/drawing/2014/main" val="3454745543"/>
                  </a:ext>
                </a:extLst>
              </a:tr>
              <a:tr h="510354">
                <a:tc>
                  <a:txBody>
                    <a:bodyPr/>
                    <a:lstStyle/>
                    <a:p>
                      <a:r>
                        <a:rPr lang="en-US"/>
                        <a:t>Battery (IEC 60086)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rPr>
                        <a:t>AA are standardized by the International Electrotechnical Commission (IEC) 60086 code.</a:t>
                      </a:r>
                    </a:p>
                  </a:txBody>
                  <a:tcPr/>
                </a:tc>
                <a:extLst>
                  <a:ext uri="{0D108BD9-81ED-4DB2-BD59-A6C34878D82A}">
                    <a16:rowId xmlns:a16="http://schemas.microsoft.com/office/drawing/2014/main" val="2064918943"/>
                  </a:ext>
                </a:extLst>
              </a:tr>
              <a:tr h="510354">
                <a:tc>
                  <a:txBody>
                    <a:bodyPr/>
                    <a:lstStyle/>
                    <a:p>
                      <a:r>
                        <a:rPr lang="en-US"/>
                        <a:t>PCB (IPC-2221)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rPr>
                        <a:t>The Institute of Printed Circuits maintains the standards for PCB design. </a:t>
                      </a:r>
                      <a:r>
                        <a:rPr lang="en-US" sz="1800" b="0" i="0">
                          <a:solidFill>
                            <a:srgbClr val="000000"/>
                          </a:solidFill>
                          <a:effectLst/>
                          <a:latin typeface="Arial" panose="020B0604020202020204" pitchFamily="34" charset="0"/>
                        </a:rPr>
                        <a:t>We can use some of the standards within IPC-2221, like component mounting and multilayer rules.</a:t>
                      </a:r>
                      <a:endParaRPr lang="en-US"/>
                    </a:p>
                  </a:txBody>
                  <a:tcPr/>
                </a:tc>
                <a:extLst>
                  <a:ext uri="{0D108BD9-81ED-4DB2-BD59-A6C34878D82A}">
                    <a16:rowId xmlns:a16="http://schemas.microsoft.com/office/drawing/2014/main" val="3293324939"/>
                  </a:ext>
                </a:extLst>
              </a:tr>
            </a:tbl>
          </a:graphicData>
        </a:graphic>
      </p:graphicFrame>
      <p:pic>
        <p:nvPicPr>
          <p:cNvPr id="16" name="Video 15">
            <a:hlinkClick r:id="" action="ppaction://media"/>
            <a:extLst>
              <a:ext uri="{FF2B5EF4-FFF2-40B4-BE49-F238E27FC236}">
                <a16:creationId xmlns:a16="http://schemas.microsoft.com/office/drawing/2014/main" id="{D47DDBB8-F5B9-B983-EAEC-CA872985BBB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1885902" y="6666688"/>
            <a:ext cx="306097" cy="191311"/>
          </a:xfrm>
          <a:prstGeom prst="rect">
            <a:avLst/>
          </a:prstGeom>
        </p:spPr>
      </p:pic>
    </p:spTree>
    <p:extLst>
      <p:ext uri="{BB962C8B-B14F-4D97-AF65-F5344CB8AC3E}">
        <p14:creationId xmlns:p14="http://schemas.microsoft.com/office/powerpoint/2010/main" val="1709242310"/>
      </p:ext>
    </p:extLst>
  </p:cSld>
  <p:clrMapOvr>
    <a:masterClrMapping/>
  </p:clrMapOvr>
  <mc:AlternateContent xmlns:mc="http://schemas.openxmlformats.org/markup-compatibility/2006" xmlns:p14="http://schemas.microsoft.com/office/powerpoint/2010/main">
    <mc:Choice Requires="p14">
      <p:transition spd="slow" p14:dur="2000" advTm="13187"/>
    </mc:Choice>
    <mc:Fallback xmlns="">
      <p:transition spd="slow" advTm="13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EF95B-EAFC-0C1A-11AD-1A0C1A7DE4B2}"/>
              </a:ext>
            </a:extLst>
          </p:cNvPr>
          <p:cNvSpPr>
            <a:spLocks noGrp="1"/>
          </p:cNvSpPr>
          <p:nvPr>
            <p:ph type="title"/>
          </p:nvPr>
        </p:nvSpPr>
        <p:spPr/>
        <p:txBody>
          <a:bodyPr/>
          <a:lstStyle/>
          <a:p>
            <a:r>
              <a:rPr lang="en-US">
                <a:cs typeface="Calibri Light"/>
              </a:rPr>
              <a:t>Requirement Specifications </a:t>
            </a:r>
            <a:br>
              <a:rPr lang="en-US">
                <a:cs typeface="Calibri Light"/>
              </a:rPr>
            </a:br>
            <a:r>
              <a:rPr lang="en-US">
                <a:cs typeface="Calibri Light"/>
              </a:rPr>
              <a:t>Security System</a:t>
            </a:r>
            <a:endParaRPr lang="en-US"/>
          </a:p>
        </p:txBody>
      </p:sp>
      <p:graphicFrame>
        <p:nvGraphicFramePr>
          <p:cNvPr id="14" name="Table 14">
            <a:extLst>
              <a:ext uri="{FF2B5EF4-FFF2-40B4-BE49-F238E27FC236}">
                <a16:creationId xmlns:a16="http://schemas.microsoft.com/office/drawing/2014/main" id="{FCD04047-C286-F887-205B-971AE5D3D786}"/>
              </a:ext>
            </a:extLst>
          </p:cNvPr>
          <p:cNvGraphicFramePr>
            <a:graphicFrameLocks noGrp="1"/>
          </p:cNvGraphicFramePr>
          <p:nvPr>
            <p:ph idx="1"/>
            <p:extLst>
              <p:ext uri="{D42A27DB-BD31-4B8C-83A1-F6EECF244321}">
                <p14:modId xmlns:p14="http://schemas.microsoft.com/office/powerpoint/2010/main" val="3913212373"/>
              </p:ext>
            </p:extLst>
          </p:nvPr>
        </p:nvGraphicFramePr>
        <p:xfrm>
          <a:off x="1265238" y="1949450"/>
          <a:ext cx="9669484" cy="3872669"/>
        </p:xfrm>
        <a:graphic>
          <a:graphicData uri="http://schemas.openxmlformats.org/drawingml/2006/table">
            <a:tbl>
              <a:tblPr firstRow="1" bandRow="1">
                <a:tableStyleId>{0660B408-B3CF-4A94-85FC-2B1E0A45F4A2}</a:tableStyleId>
              </a:tblPr>
              <a:tblGrid>
                <a:gridCol w="2417371">
                  <a:extLst>
                    <a:ext uri="{9D8B030D-6E8A-4147-A177-3AD203B41FA5}">
                      <a16:colId xmlns:a16="http://schemas.microsoft.com/office/drawing/2014/main" val="4095981239"/>
                    </a:ext>
                  </a:extLst>
                </a:gridCol>
                <a:gridCol w="2417371">
                  <a:extLst>
                    <a:ext uri="{9D8B030D-6E8A-4147-A177-3AD203B41FA5}">
                      <a16:colId xmlns:a16="http://schemas.microsoft.com/office/drawing/2014/main" val="2254591585"/>
                    </a:ext>
                  </a:extLst>
                </a:gridCol>
                <a:gridCol w="2417371">
                  <a:extLst>
                    <a:ext uri="{9D8B030D-6E8A-4147-A177-3AD203B41FA5}">
                      <a16:colId xmlns:a16="http://schemas.microsoft.com/office/drawing/2014/main" val="609892482"/>
                    </a:ext>
                  </a:extLst>
                </a:gridCol>
                <a:gridCol w="2417371">
                  <a:extLst>
                    <a:ext uri="{9D8B030D-6E8A-4147-A177-3AD203B41FA5}">
                      <a16:colId xmlns:a16="http://schemas.microsoft.com/office/drawing/2014/main" val="2482889897"/>
                    </a:ext>
                  </a:extLst>
                </a:gridCol>
              </a:tblGrid>
              <a:tr h="316036">
                <a:tc>
                  <a:txBody>
                    <a:bodyPr/>
                    <a:lstStyle/>
                    <a:p>
                      <a:r>
                        <a:rPr lang="en-US"/>
                        <a:t>SECTION</a:t>
                      </a:r>
                    </a:p>
                  </a:txBody>
                  <a:tcPr/>
                </a:tc>
                <a:tc>
                  <a:txBody>
                    <a:bodyPr/>
                    <a:lstStyle/>
                    <a:p>
                      <a:r>
                        <a:rPr lang="en-US"/>
                        <a:t>REQUIREMENT</a:t>
                      </a:r>
                    </a:p>
                  </a:txBody>
                  <a:tcPr/>
                </a:tc>
                <a:tc>
                  <a:txBody>
                    <a:bodyPr/>
                    <a:lstStyle/>
                    <a:p>
                      <a:r>
                        <a:rPr lang="en-US"/>
                        <a:t>SOLUTION</a:t>
                      </a:r>
                    </a:p>
                  </a:txBody>
                  <a:tcPr/>
                </a:tc>
                <a:tc>
                  <a:txBody>
                    <a:bodyPr/>
                    <a:lstStyle/>
                    <a:p>
                      <a:r>
                        <a:rPr lang="en-US"/>
                        <a:t>VERIFICATION</a:t>
                      </a:r>
                    </a:p>
                  </a:txBody>
                  <a:tcPr/>
                </a:tc>
                <a:extLst>
                  <a:ext uri="{0D108BD9-81ED-4DB2-BD59-A6C34878D82A}">
                    <a16:rowId xmlns:a16="http://schemas.microsoft.com/office/drawing/2014/main" val="2686962534"/>
                  </a:ext>
                </a:extLst>
              </a:tr>
              <a:tr h="316036">
                <a:tc>
                  <a:txBody>
                    <a:bodyPr/>
                    <a:lstStyle/>
                    <a:p>
                      <a:pPr lvl="0">
                        <a:buNone/>
                      </a:pPr>
                      <a:r>
                        <a:rPr lang="en-US" sz="1200" kern="1200">
                          <a:solidFill>
                            <a:schemeClr val="dk1"/>
                          </a:solidFill>
                          <a:effectLst/>
                          <a:latin typeface="+mn-lt"/>
                          <a:ea typeface="+mn-ea"/>
                          <a:cs typeface="+mn-cs"/>
                        </a:rPr>
                        <a:t>Security System (SS)</a:t>
                      </a:r>
                    </a:p>
                  </a:txBody>
                  <a:tcPr/>
                </a:tc>
                <a:tc>
                  <a:txBody>
                    <a:bodyPr/>
                    <a:lstStyle/>
                    <a:p>
                      <a:endParaRPr lang="en-US" sz="1200" kern="1200">
                        <a:solidFill>
                          <a:schemeClr val="dk1"/>
                        </a:solidFill>
                        <a:effectLst/>
                        <a:latin typeface="+mn-lt"/>
                        <a:ea typeface="+mn-ea"/>
                        <a:cs typeface="+mn-cs"/>
                      </a:endParaRPr>
                    </a:p>
                  </a:txBody>
                  <a:tcPr/>
                </a:tc>
                <a:tc>
                  <a:txBody>
                    <a:bodyPr/>
                    <a:lstStyle/>
                    <a:p>
                      <a:endParaRPr lang="en-US" sz="1200" kern="1200">
                        <a:solidFill>
                          <a:schemeClr val="dk1"/>
                        </a:solidFill>
                        <a:effectLst/>
                        <a:latin typeface="+mn-lt"/>
                        <a:ea typeface="+mn-ea"/>
                        <a:cs typeface="+mn-cs"/>
                      </a:endParaRPr>
                    </a:p>
                  </a:txBody>
                  <a:tcPr/>
                </a:tc>
                <a:tc>
                  <a:txBody>
                    <a:bodyPr/>
                    <a:lstStyle/>
                    <a:p>
                      <a:endParaRPr lang="en-US" sz="1200" kern="1200">
                        <a:solidFill>
                          <a:schemeClr val="dk1"/>
                        </a:solidFill>
                        <a:effectLst/>
                        <a:latin typeface="+mn-lt"/>
                        <a:ea typeface="+mn-ea"/>
                        <a:cs typeface="+mn-cs"/>
                      </a:endParaRPr>
                    </a:p>
                  </a:txBody>
                  <a:tcPr/>
                </a:tc>
                <a:extLst>
                  <a:ext uri="{0D108BD9-81ED-4DB2-BD59-A6C34878D82A}">
                    <a16:rowId xmlns:a16="http://schemas.microsoft.com/office/drawing/2014/main" val="1504647132"/>
                  </a:ext>
                </a:extLst>
              </a:tr>
              <a:tr h="523874">
                <a:tc>
                  <a:txBody>
                    <a:bodyPr/>
                    <a:lstStyle/>
                    <a:p>
                      <a:r>
                        <a:rPr lang="en-US" sz="1200" kern="1200">
                          <a:solidFill>
                            <a:schemeClr val="dk1"/>
                          </a:solidFill>
                          <a:effectLst/>
                          <a:latin typeface="+mn-lt"/>
                          <a:ea typeface="+mn-ea"/>
                          <a:cs typeface="+mn-cs"/>
                        </a:rPr>
                        <a:t>SS.1</a:t>
                      </a:r>
                    </a:p>
                  </a:txBody>
                  <a:tcPr/>
                </a:tc>
                <a:tc>
                  <a:txBody>
                    <a:bodyPr/>
                    <a:lstStyle/>
                    <a:p>
                      <a:pPr lvl="0">
                        <a:buNone/>
                      </a:pPr>
                      <a:r>
                        <a:rPr lang="en-US" sz="1200" kern="1200" noProof="0">
                          <a:solidFill>
                            <a:schemeClr val="dk1"/>
                          </a:solidFill>
                          <a:effectLst/>
                          <a:latin typeface="+mn-lt"/>
                          <a:ea typeface="+mn-ea"/>
                          <a:cs typeface="+mn-cs"/>
                        </a:rPr>
                        <a:t>Notifying motion sense to consume</a:t>
                      </a:r>
                      <a:endParaRPr lang="en-US" sz="1200" kern="1200">
                        <a:solidFill>
                          <a:schemeClr val="dk1"/>
                        </a:solidFill>
                        <a:effectLst/>
                        <a:latin typeface="+mn-lt"/>
                        <a:ea typeface="+mn-ea"/>
                        <a:cs typeface="+mn-cs"/>
                      </a:endParaRPr>
                    </a:p>
                  </a:txBody>
                  <a:tcPr/>
                </a:tc>
                <a:tc>
                  <a:txBody>
                    <a:bodyPr/>
                    <a:lstStyle/>
                    <a:p>
                      <a:pPr lvl="0">
                        <a:buNone/>
                      </a:pPr>
                      <a:r>
                        <a:rPr lang="en-US" sz="1200" kern="1200" noProof="0">
                          <a:solidFill>
                            <a:schemeClr val="dk1"/>
                          </a:solidFill>
                          <a:effectLst/>
                          <a:latin typeface="+mn-lt"/>
                          <a:ea typeface="+mn-ea"/>
                          <a:cs typeface="+mn-cs"/>
                        </a:rPr>
                        <a:t>Controlled through a MCU (IR motion detector)</a:t>
                      </a:r>
                      <a:endParaRPr lang="en-US" sz="1200" kern="1200">
                        <a:solidFill>
                          <a:schemeClr val="dk1"/>
                        </a:solidFill>
                        <a:effectLst/>
                        <a:latin typeface="+mn-lt"/>
                        <a:ea typeface="+mn-ea"/>
                        <a:cs typeface="+mn-cs"/>
                      </a:endParaRPr>
                    </a:p>
                  </a:txBody>
                  <a:tcPr/>
                </a:tc>
                <a:tc>
                  <a:txBody>
                    <a:bodyPr/>
                    <a:lstStyle/>
                    <a:p>
                      <a:pPr lvl="0">
                        <a:buNone/>
                      </a:pPr>
                      <a:r>
                        <a:rPr lang="en-US" sz="1200" kern="1200" noProof="0">
                          <a:solidFill>
                            <a:schemeClr val="dk1"/>
                          </a:solidFill>
                          <a:effectLst/>
                          <a:latin typeface="+mn-lt"/>
                          <a:ea typeface="+mn-ea"/>
                          <a:cs typeface="+mn-cs"/>
                        </a:rPr>
                        <a:t>Integrate sensors to application</a:t>
                      </a:r>
                      <a:endParaRPr lang="en-US" sz="1200" kern="1200">
                        <a:solidFill>
                          <a:schemeClr val="dk1"/>
                        </a:solidFill>
                        <a:effectLst/>
                        <a:latin typeface="+mn-lt"/>
                        <a:ea typeface="+mn-ea"/>
                        <a:cs typeface="+mn-cs"/>
                      </a:endParaRPr>
                    </a:p>
                  </a:txBody>
                  <a:tcPr/>
                </a:tc>
                <a:extLst>
                  <a:ext uri="{0D108BD9-81ED-4DB2-BD59-A6C34878D82A}">
                    <a16:rowId xmlns:a16="http://schemas.microsoft.com/office/drawing/2014/main" val="3068588189"/>
                  </a:ext>
                </a:extLst>
              </a:tr>
              <a:tr h="714375">
                <a:tc>
                  <a:txBody>
                    <a:bodyPr/>
                    <a:lstStyle/>
                    <a:p>
                      <a:r>
                        <a:rPr lang="en-US" sz="1200" kern="1200">
                          <a:solidFill>
                            <a:schemeClr val="dk1"/>
                          </a:solidFill>
                          <a:effectLst/>
                          <a:latin typeface="+mn-lt"/>
                          <a:ea typeface="+mn-ea"/>
                          <a:cs typeface="+mn-cs"/>
                        </a:rPr>
                        <a:t>SS.2</a:t>
                      </a:r>
                    </a:p>
                  </a:txBody>
                  <a:tcPr/>
                </a:tc>
                <a:tc>
                  <a:txBody>
                    <a:bodyPr/>
                    <a:lstStyle/>
                    <a:p>
                      <a:pPr lvl="0">
                        <a:buNone/>
                      </a:pPr>
                      <a:r>
                        <a:rPr lang="en-US" sz="1200" kern="1200" noProof="0">
                          <a:solidFill>
                            <a:schemeClr val="dk1"/>
                          </a:solidFill>
                          <a:effectLst/>
                          <a:latin typeface="+mn-lt"/>
                          <a:ea typeface="+mn-ea"/>
                          <a:cs typeface="+mn-cs"/>
                        </a:rPr>
                        <a:t>Home monitoring </a:t>
                      </a:r>
                      <a:endParaRPr lang="en-US" sz="1200" kern="1200">
                        <a:solidFill>
                          <a:schemeClr val="dk1"/>
                        </a:solidFill>
                        <a:effectLst/>
                        <a:latin typeface="+mn-lt"/>
                        <a:ea typeface="+mn-ea"/>
                        <a:cs typeface="+mn-cs"/>
                      </a:endParaRPr>
                    </a:p>
                  </a:txBody>
                  <a:tcPr/>
                </a:tc>
                <a:tc>
                  <a:txBody>
                    <a:bodyPr/>
                    <a:lstStyle/>
                    <a:p>
                      <a:pPr lvl="0">
                        <a:buNone/>
                      </a:pPr>
                      <a:r>
                        <a:rPr lang="en-US" sz="1200" kern="1200" noProof="0">
                          <a:solidFill>
                            <a:schemeClr val="dk1"/>
                          </a:solidFill>
                          <a:effectLst/>
                          <a:latin typeface="+mn-lt"/>
                          <a:ea typeface="+mn-ea"/>
                          <a:cs typeface="+mn-cs"/>
                        </a:rPr>
                        <a:t>5 Megapixel, 2592 x 1944 image resolution, 1080p video resolution</a:t>
                      </a:r>
                      <a:endParaRPr lang="en-US" sz="1200" kern="1200">
                        <a:solidFill>
                          <a:schemeClr val="dk1"/>
                        </a:solidFill>
                        <a:effectLst/>
                        <a:latin typeface="+mn-lt"/>
                        <a:ea typeface="+mn-ea"/>
                        <a:cs typeface="+mn-cs"/>
                      </a:endParaRPr>
                    </a:p>
                  </a:txBody>
                  <a:tcPr/>
                </a:tc>
                <a:tc>
                  <a:txBody>
                    <a:bodyPr/>
                    <a:lstStyle/>
                    <a:p>
                      <a:pPr lvl="0">
                        <a:buNone/>
                      </a:pPr>
                      <a:r>
                        <a:rPr lang="en-US" sz="1200" kern="1200" noProof="0">
                          <a:solidFill>
                            <a:schemeClr val="dk1"/>
                          </a:solidFill>
                          <a:effectLst/>
                          <a:latin typeface="+mn-lt"/>
                          <a:ea typeface="+mn-ea"/>
                          <a:cs typeface="+mn-cs"/>
                        </a:rPr>
                        <a:t>Viewable video stream sent from camera</a:t>
                      </a:r>
                      <a:endParaRPr lang="en-US" sz="1200" kern="1200">
                        <a:solidFill>
                          <a:schemeClr val="dk1"/>
                        </a:solidFill>
                        <a:effectLst/>
                        <a:latin typeface="+mn-lt"/>
                        <a:ea typeface="+mn-ea"/>
                        <a:cs typeface="+mn-cs"/>
                      </a:endParaRPr>
                    </a:p>
                  </a:txBody>
                  <a:tcPr/>
                </a:tc>
                <a:extLst>
                  <a:ext uri="{0D108BD9-81ED-4DB2-BD59-A6C34878D82A}">
                    <a16:rowId xmlns:a16="http://schemas.microsoft.com/office/drawing/2014/main" val="3152134288"/>
                  </a:ext>
                </a:extLst>
              </a:tr>
              <a:tr h="571500">
                <a:tc>
                  <a:txBody>
                    <a:bodyPr/>
                    <a:lstStyle/>
                    <a:p>
                      <a:r>
                        <a:rPr lang="en-US" sz="1200" kern="1200">
                          <a:solidFill>
                            <a:schemeClr val="dk1"/>
                          </a:solidFill>
                          <a:effectLst/>
                          <a:latin typeface="+mn-lt"/>
                          <a:ea typeface="+mn-ea"/>
                          <a:cs typeface="+mn-cs"/>
                        </a:rPr>
                        <a:t>SS.3</a:t>
                      </a:r>
                    </a:p>
                  </a:txBody>
                  <a:tcPr/>
                </a:tc>
                <a:tc>
                  <a:txBody>
                    <a:bodyPr/>
                    <a:lstStyle/>
                    <a:p>
                      <a:pPr lvl="0">
                        <a:buNone/>
                      </a:pPr>
                      <a:r>
                        <a:rPr lang="en-US" sz="1200" kern="1200" noProof="0">
                          <a:solidFill>
                            <a:schemeClr val="dk1"/>
                          </a:solidFill>
                          <a:effectLst/>
                          <a:latin typeface="+mn-lt"/>
                          <a:ea typeface="+mn-ea"/>
                          <a:cs typeface="+mn-cs"/>
                        </a:rPr>
                        <a:t>Time stamps unlock attempts</a:t>
                      </a:r>
                      <a:endParaRPr lang="en-US" sz="1200" kern="1200">
                        <a:solidFill>
                          <a:schemeClr val="dk1"/>
                        </a:solidFill>
                        <a:effectLst/>
                        <a:latin typeface="+mn-lt"/>
                        <a:ea typeface="+mn-ea"/>
                        <a:cs typeface="+mn-cs"/>
                      </a:endParaRPr>
                    </a:p>
                  </a:txBody>
                  <a:tcPr/>
                </a:tc>
                <a:tc>
                  <a:txBody>
                    <a:bodyPr/>
                    <a:lstStyle/>
                    <a:p>
                      <a:pPr lvl="0">
                        <a:buNone/>
                      </a:pPr>
                      <a:r>
                        <a:rPr lang="en-US" sz="1200" kern="1200" noProof="0">
                          <a:solidFill>
                            <a:schemeClr val="dk1"/>
                          </a:solidFill>
                          <a:effectLst/>
                          <a:latin typeface="+mn-lt"/>
                          <a:ea typeface="+mn-ea"/>
                          <a:cs typeface="+mn-cs"/>
                        </a:rPr>
                        <a:t>Sensing </a:t>
                      </a:r>
                      <a:endParaRPr lang="en-US" sz="1200" kern="1200">
                        <a:solidFill>
                          <a:schemeClr val="dk1"/>
                        </a:solidFill>
                        <a:effectLst/>
                        <a:latin typeface="+mn-lt"/>
                        <a:ea typeface="+mn-ea"/>
                        <a:cs typeface="+mn-cs"/>
                      </a:endParaRPr>
                    </a:p>
                  </a:txBody>
                  <a:tcPr/>
                </a:tc>
                <a:tc>
                  <a:txBody>
                    <a:bodyPr/>
                    <a:lstStyle/>
                    <a:p>
                      <a:pPr lvl="0">
                        <a:buNone/>
                      </a:pPr>
                      <a:r>
                        <a:rPr lang="en-US" sz="1200" kern="1200" noProof="0">
                          <a:solidFill>
                            <a:schemeClr val="dk1"/>
                          </a:solidFill>
                          <a:effectLst/>
                          <a:latin typeface="+mn-lt"/>
                          <a:ea typeface="+mn-ea"/>
                          <a:cs typeface="+mn-cs"/>
                        </a:rPr>
                        <a:t>Send message to user when attempts are made</a:t>
                      </a:r>
                      <a:endParaRPr lang="en-US" sz="1200" kern="1200">
                        <a:solidFill>
                          <a:schemeClr val="dk1"/>
                        </a:solidFill>
                        <a:effectLst/>
                        <a:latin typeface="+mn-lt"/>
                        <a:ea typeface="+mn-ea"/>
                        <a:cs typeface="+mn-cs"/>
                      </a:endParaRPr>
                    </a:p>
                  </a:txBody>
                  <a:tcPr/>
                </a:tc>
                <a:extLst>
                  <a:ext uri="{0D108BD9-81ED-4DB2-BD59-A6C34878D82A}">
                    <a16:rowId xmlns:a16="http://schemas.microsoft.com/office/drawing/2014/main" val="2572467905"/>
                  </a:ext>
                </a:extLst>
              </a:tr>
              <a:tr h="523874">
                <a:tc>
                  <a:txBody>
                    <a:bodyPr/>
                    <a:lstStyle/>
                    <a:p>
                      <a:pPr lvl="0">
                        <a:buNone/>
                      </a:pPr>
                      <a:r>
                        <a:rPr lang="en-US" sz="1200" kern="1200">
                          <a:solidFill>
                            <a:schemeClr val="dk1"/>
                          </a:solidFill>
                          <a:effectLst/>
                          <a:latin typeface="+mn-lt"/>
                          <a:ea typeface="+mn-ea"/>
                          <a:cs typeface="+mn-cs"/>
                        </a:rPr>
                        <a:t>SS.4</a:t>
                      </a:r>
                    </a:p>
                  </a:txBody>
                  <a:tcPr/>
                </a:tc>
                <a:tc>
                  <a:txBody>
                    <a:bodyPr/>
                    <a:lstStyle/>
                    <a:p>
                      <a:pPr lvl="0">
                        <a:buNone/>
                      </a:pPr>
                      <a:r>
                        <a:rPr lang="en-US" sz="1200" kern="1200" noProof="0">
                          <a:solidFill>
                            <a:schemeClr val="dk1"/>
                          </a:solidFill>
                          <a:effectLst/>
                          <a:latin typeface="+mn-lt"/>
                          <a:ea typeface="+mn-ea"/>
                          <a:cs typeface="+mn-cs"/>
                        </a:rPr>
                        <a:t>Single use PIN numbers for guests/ delivery workers</a:t>
                      </a:r>
                      <a:endParaRPr lang="en-US" sz="1200" kern="1200">
                        <a:solidFill>
                          <a:schemeClr val="dk1"/>
                        </a:solidFill>
                        <a:effectLst/>
                        <a:latin typeface="+mn-lt"/>
                        <a:ea typeface="+mn-ea"/>
                        <a:cs typeface="+mn-cs"/>
                      </a:endParaRPr>
                    </a:p>
                  </a:txBody>
                  <a:tcPr/>
                </a:tc>
                <a:tc>
                  <a:txBody>
                    <a:bodyPr/>
                    <a:lstStyle/>
                    <a:p>
                      <a:pPr lvl="0">
                        <a:buNone/>
                      </a:pPr>
                      <a:r>
                        <a:rPr lang="en-US" sz="1200" kern="1200" noProof="0">
                          <a:solidFill>
                            <a:schemeClr val="dk1"/>
                          </a:solidFill>
                          <a:effectLst/>
                          <a:latin typeface="+mn-lt"/>
                          <a:ea typeface="+mn-ea"/>
                          <a:cs typeface="+mn-cs"/>
                        </a:rPr>
                        <a:t>Application interface for one-use code</a:t>
                      </a:r>
                      <a:endParaRPr lang="en-US" sz="1200" kern="1200">
                        <a:solidFill>
                          <a:schemeClr val="dk1"/>
                        </a:solidFill>
                        <a:effectLst/>
                        <a:latin typeface="+mn-lt"/>
                        <a:ea typeface="+mn-ea"/>
                        <a:cs typeface="+mn-cs"/>
                      </a:endParaRPr>
                    </a:p>
                  </a:txBody>
                  <a:tcPr/>
                </a:tc>
                <a:tc>
                  <a:txBody>
                    <a:bodyPr/>
                    <a:lstStyle/>
                    <a:p>
                      <a:pPr lvl="0">
                        <a:buNone/>
                      </a:pPr>
                      <a:r>
                        <a:rPr lang="en-US" sz="1200" kern="1200" noProof="0">
                          <a:solidFill>
                            <a:schemeClr val="dk1"/>
                          </a:solidFill>
                          <a:effectLst/>
                          <a:latin typeface="+mn-lt"/>
                          <a:ea typeface="+mn-ea"/>
                          <a:cs typeface="+mn-cs"/>
                        </a:rPr>
                        <a:t>Send a text message to guest with one-use code</a:t>
                      </a:r>
                      <a:endParaRPr lang="en-US" sz="1200" kern="1200">
                        <a:solidFill>
                          <a:schemeClr val="dk1"/>
                        </a:solidFill>
                        <a:effectLst/>
                        <a:latin typeface="+mn-lt"/>
                        <a:ea typeface="+mn-ea"/>
                        <a:cs typeface="+mn-cs"/>
                      </a:endParaRPr>
                    </a:p>
                  </a:txBody>
                  <a:tcPr/>
                </a:tc>
                <a:extLst>
                  <a:ext uri="{0D108BD9-81ED-4DB2-BD59-A6C34878D82A}">
                    <a16:rowId xmlns:a16="http://schemas.microsoft.com/office/drawing/2014/main" val="2428086343"/>
                  </a:ext>
                </a:extLst>
              </a:tr>
              <a:tr h="857250">
                <a:tc>
                  <a:txBody>
                    <a:bodyPr/>
                    <a:lstStyle/>
                    <a:p>
                      <a:pPr lvl="0">
                        <a:buNone/>
                      </a:pPr>
                      <a:r>
                        <a:rPr lang="en-US" sz="1200" kern="1200">
                          <a:solidFill>
                            <a:schemeClr val="dk1"/>
                          </a:solidFill>
                          <a:effectLst/>
                          <a:latin typeface="+mn-lt"/>
                          <a:ea typeface="+mn-ea"/>
                          <a:cs typeface="+mn-cs"/>
                        </a:rPr>
                        <a:t>SS.5</a:t>
                      </a:r>
                    </a:p>
                  </a:txBody>
                  <a:tcPr/>
                </a:tc>
                <a:tc>
                  <a:txBody>
                    <a:bodyPr/>
                    <a:lstStyle/>
                    <a:p>
                      <a:pPr lvl="0">
                        <a:buNone/>
                      </a:pPr>
                      <a:r>
                        <a:rPr lang="en-US" sz="1200" kern="1200" noProof="0">
                          <a:solidFill>
                            <a:schemeClr val="dk1"/>
                          </a:solidFill>
                          <a:effectLst/>
                          <a:latin typeface="+mn-lt"/>
                          <a:ea typeface="+mn-ea"/>
                          <a:cs typeface="+mn-cs"/>
                        </a:rPr>
                        <a:t>Alarm system </a:t>
                      </a:r>
                      <a:endParaRPr lang="en-US" sz="1200" kern="1200">
                        <a:solidFill>
                          <a:schemeClr val="dk1"/>
                        </a:solidFill>
                        <a:effectLst/>
                        <a:latin typeface="+mn-lt"/>
                        <a:ea typeface="+mn-ea"/>
                        <a:cs typeface="+mn-cs"/>
                      </a:endParaRPr>
                    </a:p>
                  </a:txBody>
                  <a:tcPr/>
                </a:tc>
                <a:tc>
                  <a:txBody>
                    <a:bodyPr/>
                    <a:lstStyle/>
                    <a:p>
                      <a:pPr lvl="0">
                        <a:buNone/>
                      </a:pPr>
                      <a:r>
                        <a:rPr lang="en-US" sz="1200" kern="1200" noProof="0">
                          <a:solidFill>
                            <a:schemeClr val="dk1"/>
                          </a:solidFill>
                          <a:effectLst/>
                          <a:latin typeface="+mn-lt"/>
                          <a:ea typeface="+mn-ea"/>
                          <a:cs typeface="+mn-cs"/>
                        </a:rPr>
                        <a:t>Integrate LEDs and trigger when multiple attempts are failed in succession</a:t>
                      </a:r>
                      <a:endParaRPr lang="en-US" sz="1200" kern="1200">
                        <a:solidFill>
                          <a:schemeClr val="dk1"/>
                        </a:solidFill>
                        <a:effectLst/>
                        <a:latin typeface="+mn-lt"/>
                        <a:ea typeface="+mn-ea"/>
                        <a:cs typeface="+mn-cs"/>
                      </a:endParaRPr>
                    </a:p>
                  </a:txBody>
                  <a:tcPr/>
                </a:tc>
                <a:tc>
                  <a:txBody>
                    <a:bodyPr/>
                    <a:lstStyle/>
                    <a:p>
                      <a:pPr lvl="0">
                        <a:buNone/>
                      </a:pPr>
                      <a:r>
                        <a:rPr lang="en-US" sz="1200" kern="1200" noProof="0">
                          <a:solidFill>
                            <a:schemeClr val="dk1"/>
                          </a:solidFill>
                          <a:effectLst/>
                          <a:latin typeface="+mn-lt"/>
                          <a:ea typeface="+mn-ea"/>
                          <a:cs typeface="+mn-cs"/>
                        </a:rPr>
                        <a:t>Send message to app when alarm system is triggered</a:t>
                      </a:r>
                      <a:endParaRPr lang="en-US" sz="1200" kern="1200">
                        <a:solidFill>
                          <a:schemeClr val="dk1"/>
                        </a:solidFill>
                        <a:effectLst/>
                        <a:latin typeface="+mn-lt"/>
                        <a:ea typeface="+mn-ea"/>
                        <a:cs typeface="+mn-cs"/>
                      </a:endParaRPr>
                    </a:p>
                  </a:txBody>
                  <a:tcPr/>
                </a:tc>
                <a:extLst>
                  <a:ext uri="{0D108BD9-81ED-4DB2-BD59-A6C34878D82A}">
                    <a16:rowId xmlns:a16="http://schemas.microsoft.com/office/drawing/2014/main" val="3321258064"/>
                  </a:ext>
                </a:extLst>
              </a:tr>
            </a:tbl>
          </a:graphicData>
        </a:graphic>
      </p:graphicFrame>
      <p:pic>
        <p:nvPicPr>
          <p:cNvPr id="4" name="Recorded Sound">
            <a:hlinkClick r:id="" action="ppaction://media"/>
            <a:extLst>
              <a:ext uri="{FF2B5EF4-FFF2-40B4-BE49-F238E27FC236}">
                <a16:creationId xmlns:a16="http://schemas.microsoft.com/office/drawing/2014/main" id="{1D9CD5B5-30D1-67E3-E46D-88F4CD5E7A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39621" y="6337969"/>
            <a:ext cx="406400" cy="406400"/>
          </a:xfrm>
          <a:prstGeom prst="rect">
            <a:avLst/>
          </a:prstGeom>
        </p:spPr>
      </p:pic>
      <p:pic>
        <p:nvPicPr>
          <p:cNvPr id="5" name="Picture 4">
            <a:extLst>
              <a:ext uri="{FF2B5EF4-FFF2-40B4-BE49-F238E27FC236}">
                <a16:creationId xmlns:a16="http://schemas.microsoft.com/office/drawing/2014/main" id="{63414BEB-01F6-8DBE-8B64-6E974C6217CF}"/>
              </a:ext>
            </a:extLst>
          </p:cNvPr>
          <p:cNvPicPr>
            <a:picLocks noChangeAspect="1"/>
          </p:cNvPicPr>
          <p:nvPr/>
        </p:nvPicPr>
        <p:blipFill rotWithShape="1">
          <a:blip r:embed="rId6"/>
          <a:srcRect r="-361" b="13253"/>
          <a:stretch/>
        </p:blipFill>
        <p:spPr>
          <a:xfrm>
            <a:off x="3958" y="2604"/>
            <a:ext cx="1436923" cy="1488484"/>
          </a:xfrm>
          <a:prstGeom prst="rect">
            <a:avLst/>
          </a:prstGeom>
        </p:spPr>
      </p:pic>
    </p:spTree>
    <p:extLst>
      <p:ext uri="{BB962C8B-B14F-4D97-AF65-F5344CB8AC3E}">
        <p14:creationId xmlns:p14="http://schemas.microsoft.com/office/powerpoint/2010/main" val="352733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91894-4C3C-2ED0-0629-50D43A406662}"/>
              </a:ext>
            </a:extLst>
          </p:cNvPr>
          <p:cNvSpPr>
            <a:spLocks noGrp="1"/>
          </p:cNvSpPr>
          <p:nvPr>
            <p:ph type="title"/>
          </p:nvPr>
        </p:nvSpPr>
        <p:spPr/>
        <p:txBody>
          <a:bodyPr/>
          <a:lstStyle/>
          <a:p>
            <a:r>
              <a:rPr lang="en-US"/>
              <a:t>Constraints</a:t>
            </a:r>
          </a:p>
        </p:txBody>
      </p:sp>
      <p:pic>
        <p:nvPicPr>
          <p:cNvPr id="4" name="Picture 2">
            <a:extLst>
              <a:ext uri="{FF2B5EF4-FFF2-40B4-BE49-F238E27FC236}">
                <a16:creationId xmlns:a16="http://schemas.microsoft.com/office/drawing/2014/main" id="{48719620-5599-13EF-3DB6-A4326AE198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0" t="10913" r="18059"/>
          <a:stretch/>
        </p:blipFill>
        <p:spPr bwMode="auto">
          <a:xfrm>
            <a:off x="0" y="0"/>
            <a:ext cx="1488767" cy="1395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6">
            <a:extLst>
              <a:ext uri="{FF2B5EF4-FFF2-40B4-BE49-F238E27FC236}">
                <a16:creationId xmlns:a16="http://schemas.microsoft.com/office/drawing/2014/main" id="{5BF084A8-7184-6709-339E-090B9493D503}"/>
              </a:ext>
            </a:extLst>
          </p:cNvPr>
          <p:cNvGraphicFramePr>
            <a:graphicFrameLocks noGrp="1"/>
          </p:cNvGraphicFramePr>
          <p:nvPr>
            <p:extLst>
              <p:ext uri="{D42A27DB-BD31-4B8C-83A1-F6EECF244321}">
                <p14:modId xmlns:p14="http://schemas.microsoft.com/office/powerpoint/2010/main" val="3024999523"/>
              </p:ext>
            </p:extLst>
          </p:nvPr>
        </p:nvGraphicFramePr>
        <p:xfrm>
          <a:off x="4064000" y="1818017"/>
          <a:ext cx="4064000" cy="44500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290632235"/>
                    </a:ext>
                  </a:extLst>
                </a:gridCol>
              </a:tblGrid>
              <a:tr h="370840">
                <a:tc>
                  <a:txBody>
                    <a:bodyPr/>
                    <a:lstStyle/>
                    <a:p>
                      <a:r>
                        <a:rPr lang="en-US"/>
                        <a:t>Constraint</a:t>
                      </a:r>
                    </a:p>
                  </a:txBody>
                  <a:tcPr/>
                </a:tc>
                <a:extLst>
                  <a:ext uri="{0D108BD9-81ED-4DB2-BD59-A6C34878D82A}">
                    <a16:rowId xmlns:a16="http://schemas.microsoft.com/office/drawing/2014/main" val="1018516604"/>
                  </a:ext>
                </a:extLst>
              </a:tr>
              <a:tr h="370840">
                <a:tc>
                  <a:txBody>
                    <a:bodyPr/>
                    <a:lstStyle/>
                    <a:p>
                      <a:r>
                        <a:rPr lang="en-US"/>
                        <a:t>Knowledge</a:t>
                      </a:r>
                    </a:p>
                  </a:txBody>
                  <a:tcPr/>
                </a:tc>
                <a:extLst>
                  <a:ext uri="{0D108BD9-81ED-4DB2-BD59-A6C34878D82A}">
                    <a16:rowId xmlns:a16="http://schemas.microsoft.com/office/drawing/2014/main" val="683845466"/>
                  </a:ext>
                </a:extLst>
              </a:tr>
              <a:tr h="370840">
                <a:tc>
                  <a:txBody>
                    <a:bodyPr/>
                    <a:lstStyle/>
                    <a:p>
                      <a:r>
                        <a:rPr lang="en-US" b="1"/>
                        <a:t>Economic</a:t>
                      </a:r>
                    </a:p>
                  </a:txBody>
                  <a:tcPr/>
                </a:tc>
                <a:extLst>
                  <a:ext uri="{0D108BD9-81ED-4DB2-BD59-A6C34878D82A}">
                    <a16:rowId xmlns:a16="http://schemas.microsoft.com/office/drawing/2014/main" val="2250341371"/>
                  </a:ext>
                </a:extLst>
              </a:tr>
              <a:tr h="370840">
                <a:tc>
                  <a:txBody>
                    <a:bodyPr/>
                    <a:lstStyle/>
                    <a:p>
                      <a:r>
                        <a:rPr lang="en-US" b="1"/>
                        <a:t>Time</a:t>
                      </a:r>
                    </a:p>
                  </a:txBody>
                  <a:tcPr/>
                </a:tc>
                <a:extLst>
                  <a:ext uri="{0D108BD9-81ED-4DB2-BD59-A6C34878D82A}">
                    <a16:rowId xmlns:a16="http://schemas.microsoft.com/office/drawing/2014/main" val="1283869277"/>
                  </a:ext>
                </a:extLst>
              </a:tr>
              <a:tr h="370840">
                <a:tc>
                  <a:txBody>
                    <a:bodyPr/>
                    <a:lstStyle/>
                    <a:p>
                      <a:r>
                        <a:rPr lang="en-US"/>
                        <a:t>Environmental</a:t>
                      </a:r>
                    </a:p>
                  </a:txBody>
                  <a:tcPr/>
                </a:tc>
                <a:extLst>
                  <a:ext uri="{0D108BD9-81ED-4DB2-BD59-A6C34878D82A}">
                    <a16:rowId xmlns:a16="http://schemas.microsoft.com/office/drawing/2014/main" val="1103748171"/>
                  </a:ext>
                </a:extLst>
              </a:tr>
              <a:tr h="370840">
                <a:tc>
                  <a:txBody>
                    <a:bodyPr/>
                    <a:lstStyle/>
                    <a:p>
                      <a:r>
                        <a:rPr lang="en-US"/>
                        <a:t>Energy</a:t>
                      </a:r>
                    </a:p>
                  </a:txBody>
                  <a:tcPr/>
                </a:tc>
                <a:extLst>
                  <a:ext uri="{0D108BD9-81ED-4DB2-BD59-A6C34878D82A}">
                    <a16:rowId xmlns:a16="http://schemas.microsoft.com/office/drawing/2014/main" val="23531180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Social</a:t>
                      </a:r>
                    </a:p>
                  </a:txBody>
                  <a:tcPr/>
                </a:tc>
                <a:extLst>
                  <a:ext uri="{0D108BD9-81ED-4DB2-BD59-A6C34878D82A}">
                    <a16:rowId xmlns:a16="http://schemas.microsoft.com/office/drawing/2014/main" val="40358080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Political</a:t>
                      </a:r>
                    </a:p>
                  </a:txBody>
                  <a:tcPr/>
                </a:tc>
                <a:extLst>
                  <a:ext uri="{0D108BD9-81ED-4DB2-BD59-A6C34878D82A}">
                    <a16:rowId xmlns:a16="http://schemas.microsoft.com/office/drawing/2014/main" val="17126552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Ethical</a:t>
                      </a:r>
                    </a:p>
                  </a:txBody>
                  <a:tcPr/>
                </a:tc>
                <a:extLst>
                  <a:ext uri="{0D108BD9-81ED-4DB2-BD59-A6C34878D82A}">
                    <a16:rowId xmlns:a16="http://schemas.microsoft.com/office/drawing/2014/main" val="38348551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Health and Safety</a:t>
                      </a:r>
                    </a:p>
                  </a:txBody>
                  <a:tcPr/>
                </a:tc>
                <a:extLst>
                  <a:ext uri="{0D108BD9-81ED-4DB2-BD59-A6C34878D82A}">
                    <a16:rowId xmlns:a16="http://schemas.microsoft.com/office/drawing/2014/main" val="1296041192"/>
                  </a:ext>
                </a:extLst>
              </a:tr>
              <a:tr h="370840">
                <a:tc>
                  <a:txBody>
                    <a:bodyPr/>
                    <a:lstStyle/>
                    <a:p>
                      <a:r>
                        <a:rPr lang="en-US"/>
                        <a:t>Sustainability</a:t>
                      </a:r>
                    </a:p>
                  </a:txBody>
                  <a:tcPr/>
                </a:tc>
                <a:extLst>
                  <a:ext uri="{0D108BD9-81ED-4DB2-BD59-A6C34878D82A}">
                    <a16:rowId xmlns:a16="http://schemas.microsoft.com/office/drawing/2014/main" val="2205920938"/>
                  </a:ext>
                </a:extLst>
              </a:tr>
              <a:tr h="370840">
                <a:tc>
                  <a:txBody>
                    <a:bodyPr/>
                    <a:lstStyle/>
                    <a:p>
                      <a:r>
                        <a:rPr lang="en-US"/>
                        <a:t>Manufacturability</a:t>
                      </a:r>
                    </a:p>
                  </a:txBody>
                  <a:tcPr/>
                </a:tc>
                <a:extLst>
                  <a:ext uri="{0D108BD9-81ED-4DB2-BD59-A6C34878D82A}">
                    <a16:rowId xmlns:a16="http://schemas.microsoft.com/office/drawing/2014/main" val="3018951208"/>
                  </a:ext>
                </a:extLst>
              </a:tr>
            </a:tbl>
          </a:graphicData>
        </a:graphic>
      </p:graphicFrame>
      <p:pic>
        <p:nvPicPr>
          <p:cNvPr id="10" name="Video 9">
            <a:hlinkClick r:id="" action="ppaction://media"/>
            <a:extLst>
              <a:ext uri="{FF2B5EF4-FFF2-40B4-BE49-F238E27FC236}">
                <a16:creationId xmlns:a16="http://schemas.microsoft.com/office/drawing/2014/main" id="{9EEB0575-3347-9BAB-206A-BADD1C70196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1841803" y="6639128"/>
            <a:ext cx="350195" cy="218872"/>
          </a:xfrm>
          <a:prstGeom prst="rect">
            <a:avLst/>
          </a:prstGeom>
        </p:spPr>
      </p:pic>
    </p:spTree>
    <p:extLst>
      <p:ext uri="{BB962C8B-B14F-4D97-AF65-F5344CB8AC3E}">
        <p14:creationId xmlns:p14="http://schemas.microsoft.com/office/powerpoint/2010/main" val="2481240921"/>
      </p:ext>
    </p:extLst>
  </p:cSld>
  <p:clrMapOvr>
    <a:masterClrMapping/>
  </p:clrMapOvr>
  <mc:AlternateContent xmlns:mc="http://schemas.openxmlformats.org/markup-compatibility/2006" xmlns:p14="http://schemas.microsoft.com/office/powerpoint/2010/main">
    <mc:Choice Requires="p14">
      <p:transition spd="slow" p14:dur="2000" advTm="14746"/>
    </mc:Choice>
    <mc:Fallback xmlns="">
      <p:transition spd="slow" advTm="14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45C19-AC3B-48C6-BD92-8B6D9B752F5B}"/>
              </a:ext>
            </a:extLst>
          </p:cNvPr>
          <p:cNvSpPr>
            <a:spLocks noGrp="1"/>
          </p:cNvSpPr>
          <p:nvPr>
            <p:ph type="ctrTitle"/>
          </p:nvPr>
        </p:nvSpPr>
        <p:spPr/>
        <p:txBody>
          <a:bodyPr/>
          <a:lstStyle/>
          <a:p>
            <a:r>
              <a:rPr lang="en-US">
                <a:cs typeface="Calibri Light"/>
              </a:rPr>
              <a:t>Administrative Content</a:t>
            </a:r>
            <a:endParaRPr lang="en-US"/>
          </a:p>
        </p:txBody>
      </p:sp>
      <p:sp>
        <p:nvSpPr>
          <p:cNvPr id="3" name="Text Placeholder 2">
            <a:extLst>
              <a:ext uri="{FF2B5EF4-FFF2-40B4-BE49-F238E27FC236}">
                <a16:creationId xmlns:a16="http://schemas.microsoft.com/office/drawing/2014/main" id="{244F4A52-75BE-4A13-BF5C-DCCA63E955CB}"/>
              </a:ext>
            </a:extLst>
          </p:cNvPr>
          <p:cNvSpPr>
            <a:spLocks noGrp="1"/>
          </p:cNvSpPr>
          <p:nvPr>
            <p:ph type="subTitle" idx="1"/>
          </p:nvPr>
        </p:nvSpPr>
        <p:spPr/>
        <p:txBody>
          <a:bodyPr/>
          <a:lstStyle/>
          <a:p>
            <a:endParaRPr lang="en-US"/>
          </a:p>
        </p:txBody>
      </p:sp>
      <p:pic>
        <p:nvPicPr>
          <p:cNvPr id="14" name="Audio 13">
            <a:hlinkClick r:id="" action="ppaction://media"/>
            <a:extLst>
              <a:ext uri="{FF2B5EF4-FFF2-40B4-BE49-F238E27FC236}">
                <a16:creationId xmlns:a16="http://schemas.microsoft.com/office/drawing/2014/main" id="{5124B19C-DEF5-F829-2AC7-9DB9B69A79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80988018"/>
      </p:ext>
    </p:extLst>
  </p:cSld>
  <p:clrMapOvr>
    <a:masterClrMapping/>
  </p:clrMapOvr>
  <mc:AlternateContent xmlns:mc="http://schemas.openxmlformats.org/markup-compatibility/2006" xmlns:p14="http://schemas.microsoft.com/office/powerpoint/2010/main">
    <mc:Choice Requires="p14">
      <p:transition spd="slow" p14:dur="2000" advTm="6317"/>
    </mc:Choice>
    <mc:Fallback xmlns="">
      <p:transition spd="slow" advTm="6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0D4A6-C0A8-0F91-5C91-EDEF57D174CD}"/>
              </a:ext>
            </a:extLst>
          </p:cNvPr>
          <p:cNvSpPr>
            <a:spLocks noGrp="1"/>
          </p:cNvSpPr>
          <p:nvPr>
            <p:ph type="title"/>
          </p:nvPr>
        </p:nvSpPr>
        <p:spPr/>
        <p:txBody>
          <a:bodyPr/>
          <a:lstStyle/>
          <a:p>
            <a:r>
              <a:rPr lang="en-US">
                <a:cs typeface="Calibri Light"/>
              </a:rPr>
              <a:t>Division of Tasks</a:t>
            </a:r>
            <a:endParaRPr lang="en-US"/>
          </a:p>
        </p:txBody>
      </p:sp>
      <p:graphicFrame>
        <p:nvGraphicFramePr>
          <p:cNvPr id="5" name="Table 5">
            <a:extLst>
              <a:ext uri="{FF2B5EF4-FFF2-40B4-BE49-F238E27FC236}">
                <a16:creationId xmlns:a16="http://schemas.microsoft.com/office/drawing/2014/main" id="{D6AC6953-2F2A-D76D-3762-17F5DB283273}"/>
              </a:ext>
            </a:extLst>
          </p:cNvPr>
          <p:cNvGraphicFramePr>
            <a:graphicFrameLocks noGrp="1"/>
          </p:cNvGraphicFramePr>
          <p:nvPr>
            <p:ph idx="1"/>
            <p:extLst>
              <p:ext uri="{D42A27DB-BD31-4B8C-83A1-F6EECF244321}">
                <p14:modId xmlns:p14="http://schemas.microsoft.com/office/powerpoint/2010/main" val="2504708628"/>
              </p:ext>
            </p:extLst>
          </p:nvPr>
        </p:nvGraphicFramePr>
        <p:xfrm>
          <a:off x="1336109" y="1513561"/>
          <a:ext cx="9701220" cy="5049524"/>
        </p:xfrm>
        <a:graphic>
          <a:graphicData uri="http://schemas.openxmlformats.org/drawingml/2006/table">
            <a:tbl>
              <a:tblPr firstRow="1" bandRow="1">
                <a:tableStyleId>{0660B408-B3CF-4A94-85FC-2B1E0A45F4A2}</a:tableStyleId>
              </a:tblPr>
              <a:tblGrid>
                <a:gridCol w="1940244">
                  <a:extLst>
                    <a:ext uri="{9D8B030D-6E8A-4147-A177-3AD203B41FA5}">
                      <a16:colId xmlns:a16="http://schemas.microsoft.com/office/drawing/2014/main" val="3045032516"/>
                    </a:ext>
                  </a:extLst>
                </a:gridCol>
                <a:gridCol w="1940244">
                  <a:extLst>
                    <a:ext uri="{9D8B030D-6E8A-4147-A177-3AD203B41FA5}">
                      <a16:colId xmlns:a16="http://schemas.microsoft.com/office/drawing/2014/main" val="4113413058"/>
                    </a:ext>
                  </a:extLst>
                </a:gridCol>
                <a:gridCol w="1940244">
                  <a:extLst>
                    <a:ext uri="{9D8B030D-6E8A-4147-A177-3AD203B41FA5}">
                      <a16:colId xmlns:a16="http://schemas.microsoft.com/office/drawing/2014/main" val="193653839"/>
                    </a:ext>
                  </a:extLst>
                </a:gridCol>
                <a:gridCol w="1940244">
                  <a:extLst>
                    <a:ext uri="{9D8B030D-6E8A-4147-A177-3AD203B41FA5}">
                      <a16:colId xmlns:a16="http://schemas.microsoft.com/office/drawing/2014/main" val="1586753151"/>
                    </a:ext>
                  </a:extLst>
                </a:gridCol>
                <a:gridCol w="1940244">
                  <a:extLst>
                    <a:ext uri="{9D8B030D-6E8A-4147-A177-3AD203B41FA5}">
                      <a16:colId xmlns:a16="http://schemas.microsoft.com/office/drawing/2014/main" val="1058380273"/>
                    </a:ext>
                  </a:extLst>
                </a:gridCol>
              </a:tblGrid>
              <a:tr h="606507">
                <a:tc>
                  <a:txBody>
                    <a:bodyPr/>
                    <a:lstStyle/>
                    <a:p>
                      <a:endParaRPr lang="en-US"/>
                    </a:p>
                  </a:txBody>
                  <a:tcPr/>
                </a:tc>
                <a:tc>
                  <a:txBody>
                    <a:bodyPr/>
                    <a:lstStyle/>
                    <a:p>
                      <a:r>
                        <a:rPr lang="en-US"/>
                        <a:t>Andrew</a:t>
                      </a:r>
                    </a:p>
                  </a:txBody>
                  <a:tcPr/>
                </a:tc>
                <a:tc>
                  <a:txBody>
                    <a:bodyPr/>
                    <a:lstStyle/>
                    <a:p>
                      <a:r>
                        <a:rPr lang="en-US"/>
                        <a:t>Linda</a:t>
                      </a:r>
                    </a:p>
                  </a:txBody>
                  <a:tcPr/>
                </a:tc>
                <a:tc>
                  <a:txBody>
                    <a:bodyPr/>
                    <a:lstStyle/>
                    <a:p>
                      <a:r>
                        <a:rPr lang="en-US"/>
                        <a:t>Joel</a:t>
                      </a:r>
                    </a:p>
                  </a:txBody>
                  <a:tcPr/>
                </a:tc>
                <a:tc>
                  <a:txBody>
                    <a:bodyPr/>
                    <a:lstStyle/>
                    <a:p>
                      <a:r>
                        <a:rPr lang="en-US"/>
                        <a:t>Mohamed</a:t>
                      </a:r>
                    </a:p>
                  </a:txBody>
                  <a:tcPr/>
                </a:tc>
                <a:extLst>
                  <a:ext uri="{0D108BD9-81ED-4DB2-BD59-A6C34878D82A}">
                    <a16:rowId xmlns:a16="http://schemas.microsoft.com/office/drawing/2014/main" val="239333337"/>
                  </a:ext>
                </a:extLst>
              </a:tr>
              <a:tr h="606507">
                <a:tc>
                  <a:txBody>
                    <a:bodyPr/>
                    <a:lstStyle/>
                    <a:p>
                      <a:r>
                        <a:rPr lang="en-US"/>
                        <a:t>Frontend</a:t>
                      </a:r>
                    </a:p>
                  </a:txBody>
                  <a:tcPr/>
                </a:tc>
                <a:tc>
                  <a:txBody>
                    <a:bodyPr/>
                    <a:lstStyle/>
                    <a:p>
                      <a:endParaRPr lang="en-US"/>
                    </a:p>
                  </a:txBody>
                  <a:tcPr/>
                </a:tc>
                <a:tc>
                  <a:txBody>
                    <a:bodyPr/>
                    <a:lstStyle/>
                    <a:p>
                      <a:endParaRPr lang="en-US"/>
                    </a:p>
                  </a:txBody>
                  <a:tcPr/>
                </a:tc>
                <a:tc>
                  <a:txBody>
                    <a:bodyPr/>
                    <a:lstStyle/>
                    <a:p>
                      <a:r>
                        <a:rPr lang="en-US"/>
                        <a:t>X</a:t>
                      </a:r>
                    </a:p>
                  </a:txBody>
                  <a:tcPr/>
                </a:tc>
                <a:tc>
                  <a:txBody>
                    <a:bodyPr/>
                    <a:lstStyle/>
                    <a:p>
                      <a:r>
                        <a:rPr lang="en-US"/>
                        <a:t>X</a:t>
                      </a:r>
                    </a:p>
                  </a:txBody>
                  <a:tcPr/>
                </a:tc>
                <a:extLst>
                  <a:ext uri="{0D108BD9-81ED-4DB2-BD59-A6C34878D82A}">
                    <a16:rowId xmlns:a16="http://schemas.microsoft.com/office/drawing/2014/main" val="1546219919"/>
                  </a:ext>
                </a:extLst>
              </a:tr>
              <a:tr h="606507">
                <a:tc>
                  <a:txBody>
                    <a:bodyPr/>
                    <a:lstStyle/>
                    <a:p>
                      <a:pPr lvl="0" algn="l">
                        <a:lnSpc>
                          <a:spcPct val="100000"/>
                        </a:lnSpc>
                        <a:spcBef>
                          <a:spcPts val="0"/>
                        </a:spcBef>
                        <a:spcAft>
                          <a:spcPts val="0"/>
                        </a:spcAft>
                        <a:buNone/>
                      </a:pPr>
                      <a:r>
                        <a:rPr lang="en-US" sz="1800" u="none" strike="noStrike" noProof="0"/>
                        <a:t>Backend</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a:t>X</a:t>
                      </a:r>
                    </a:p>
                  </a:txBody>
                  <a:tcPr/>
                </a:tc>
                <a:extLst>
                  <a:ext uri="{0D108BD9-81ED-4DB2-BD59-A6C34878D82A}">
                    <a16:rowId xmlns:a16="http://schemas.microsoft.com/office/drawing/2014/main" val="2808268474"/>
                  </a:ext>
                </a:extLst>
              </a:tr>
              <a:tr h="606507">
                <a:tc>
                  <a:txBody>
                    <a:bodyPr/>
                    <a:lstStyle/>
                    <a:p>
                      <a:pPr lvl="0" algn="l">
                        <a:lnSpc>
                          <a:spcPct val="100000"/>
                        </a:lnSpc>
                        <a:spcBef>
                          <a:spcPts val="0"/>
                        </a:spcBef>
                        <a:spcAft>
                          <a:spcPts val="0"/>
                        </a:spcAft>
                        <a:buNone/>
                      </a:pPr>
                      <a:r>
                        <a:rPr lang="en-US" sz="1800" u="none" strike="noStrike" noProof="0"/>
                        <a:t>API</a:t>
                      </a:r>
                    </a:p>
                  </a:txBody>
                  <a:tcPr/>
                </a:tc>
                <a:tc>
                  <a:txBody>
                    <a:bodyPr/>
                    <a:lstStyle/>
                    <a:p>
                      <a:pPr lvl="0">
                        <a:buNone/>
                      </a:pPr>
                      <a:endParaRPr lang="en-US"/>
                    </a:p>
                  </a:txBody>
                  <a:tcPr/>
                </a:tc>
                <a:tc>
                  <a:txBody>
                    <a:bodyPr/>
                    <a:lstStyle/>
                    <a:p>
                      <a:pPr lvl="0">
                        <a:buNone/>
                      </a:pPr>
                      <a:endParaRPr lang="en-US"/>
                    </a:p>
                  </a:txBody>
                  <a:tcPr/>
                </a:tc>
                <a:tc>
                  <a:txBody>
                    <a:bodyPr/>
                    <a:lstStyle/>
                    <a:p>
                      <a:pPr lvl="0">
                        <a:buNone/>
                      </a:pPr>
                      <a:r>
                        <a:rPr lang="en-US"/>
                        <a:t>X</a:t>
                      </a:r>
                    </a:p>
                  </a:txBody>
                  <a:tcPr/>
                </a:tc>
                <a:tc>
                  <a:txBody>
                    <a:bodyPr/>
                    <a:lstStyle/>
                    <a:p>
                      <a:pPr lvl="0">
                        <a:buNone/>
                      </a:pPr>
                      <a:r>
                        <a:rPr lang="en-US"/>
                        <a:t>X</a:t>
                      </a:r>
                    </a:p>
                  </a:txBody>
                  <a:tcPr/>
                </a:tc>
                <a:extLst>
                  <a:ext uri="{0D108BD9-81ED-4DB2-BD59-A6C34878D82A}">
                    <a16:rowId xmlns:a16="http://schemas.microsoft.com/office/drawing/2014/main" val="3031978352"/>
                  </a:ext>
                </a:extLst>
              </a:tr>
              <a:tr h="705241">
                <a:tc>
                  <a:txBody>
                    <a:bodyPr/>
                    <a:lstStyle/>
                    <a:p>
                      <a:r>
                        <a:rPr lang="en-US"/>
                        <a:t>Phrase Detection</a:t>
                      </a:r>
                      <a:endParaRPr lang="en-US" err="1"/>
                    </a:p>
                  </a:txBody>
                  <a:tcPr/>
                </a:tc>
                <a:tc>
                  <a:txBody>
                    <a:bodyPr/>
                    <a:lstStyle/>
                    <a:p>
                      <a:r>
                        <a:rPr lang="en-US"/>
                        <a:t>X</a:t>
                      </a:r>
                    </a:p>
                  </a:txBody>
                  <a:tcPr/>
                </a:tc>
                <a:tc>
                  <a:txBody>
                    <a:bodyPr/>
                    <a:lstStyle/>
                    <a:p>
                      <a:endParaRPr lang="en-US"/>
                    </a:p>
                  </a:txBody>
                  <a:tcPr/>
                </a:tc>
                <a:tc>
                  <a:txBody>
                    <a:bodyPr/>
                    <a:lstStyle/>
                    <a:p>
                      <a:r>
                        <a:rPr lang="en-US"/>
                        <a:t>X</a:t>
                      </a:r>
                    </a:p>
                  </a:txBody>
                  <a:tcPr/>
                </a:tc>
                <a:tc>
                  <a:txBody>
                    <a:bodyPr/>
                    <a:lstStyle/>
                    <a:p>
                      <a:endParaRPr lang="en-US"/>
                    </a:p>
                  </a:txBody>
                  <a:tcPr/>
                </a:tc>
                <a:extLst>
                  <a:ext uri="{0D108BD9-81ED-4DB2-BD59-A6C34878D82A}">
                    <a16:rowId xmlns:a16="http://schemas.microsoft.com/office/drawing/2014/main" val="3758664257"/>
                  </a:ext>
                </a:extLst>
              </a:tr>
              <a:tr h="606507">
                <a:tc>
                  <a:txBody>
                    <a:bodyPr/>
                    <a:lstStyle/>
                    <a:p>
                      <a:r>
                        <a:rPr lang="en-US"/>
                        <a:t>PCB</a:t>
                      </a:r>
                    </a:p>
                  </a:txBody>
                  <a:tcPr/>
                </a:tc>
                <a:tc>
                  <a:txBody>
                    <a:bodyPr/>
                    <a:lstStyle/>
                    <a:p>
                      <a:r>
                        <a:rPr lang="en-US"/>
                        <a:t>X</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11891965"/>
                  </a:ext>
                </a:extLst>
              </a:tr>
              <a:tr h="705241">
                <a:tc>
                  <a:txBody>
                    <a:bodyPr/>
                    <a:lstStyle/>
                    <a:p>
                      <a:r>
                        <a:rPr lang="en-US"/>
                        <a:t>MCU Programming</a:t>
                      </a:r>
                    </a:p>
                  </a:txBody>
                  <a:tcPr/>
                </a:tc>
                <a:tc>
                  <a:txBody>
                    <a:bodyPr/>
                    <a:lstStyle/>
                    <a:p>
                      <a:pPr lvl="0">
                        <a:buNone/>
                      </a:pPr>
                      <a:r>
                        <a:rPr lang="en-US"/>
                        <a:t>X</a:t>
                      </a:r>
                    </a:p>
                  </a:txBody>
                  <a:tcPr/>
                </a:tc>
                <a:tc>
                  <a:txBody>
                    <a:bodyPr/>
                    <a:lstStyle/>
                    <a:p>
                      <a:r>
                        <a:rPr lang="en-US"/>
                        <a:t>X</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487062443"/>
                  </a:ext>
                </a:extLst>
              </a:tr>
              <a:tr h="606507">
                <a:tc>
                  <a:txBody>
                    <a:bodyPr/>
                    <a:lstStyle/>
                    <a:p>
                      <a:r>
                        <a:rPr lang="en-US"/>
                        <a:t>CAD</a:t>
                      </a:r>
                    </a:p>
                  </a:txBody>
                  <a:tcPr/>
                </a:tc>
                <a:tc>
                  <a:txBody>
                    <a:bodyPr/>
                    <a:lstStyle/>
                    <a:p>
                      <a:endParaRPr lang="en-US"/>
                    </a:p>
                  </a:txBody>
                  <a:tcPr/>
                </a:tc>
                <a:tc>
                  <a:txBody>
                    <a:bodyPr/>
                    <a:lstStyle/>
                    <a:p>
                      <a:r>
                        <a:rPr lang="en-US"/>
                        <a:t>X</a:t>
                      </a:r>
                    </a:p>
                  </a:txBody>
                  <a:tcPr/>
                </a:tc>
                <a:tc>
                  <a:txBody>
                    <a:bodyPr/>
                    <a:lstStyle/>
                    <a:p>
                      <a:r>
                        <a:rPr lang="en-US"/>
                        <a:t>X</a:t>
                      </a:r>
                    </a:p>
                  </a:txBody>
                  <a:tcPr/>
                </a:tc>
                <a:tc>
                  <a:txBody>
                    <a:bodyPr/>
                    <a:lstStyle/>
                    <a:p>
                      <a:endParaRPr lang="en-US"/>
                    </a:p>
                  </a:txBody>
                  <a:tcPr/>
                </a:tc>
                <a:extLst>
                  <a:ext uri="{0D108BD9-81ED-4DB2-BD59-A6C34878D82A}">
                    <a16:rowId xmlns:a16="http://schemas.microsoft.com/office/drawing/2014/main" val="3527419878"/>
                  </a:ext>
                </a:extLst>
              </a:tr>
            </a:tbl>
          </a:graphicData>
        </a:graphic>
      </p:graphicFrame>
      <p:pic>
        <p:nvPicPr>
          <p:cNvPr id="4" name="Recorded Sound">
            <a:hlinkClick r:id="" action="ppaction://media"/>
            <a:extLst>
              <a:ext uri="{FF2B5EF4-FFF2-40B4-BE49-F238E27FC236}">
                <a16:creationId xmlns:a16="http://schemas.microsoft.com/office/drawing/2014/main" id="{5B2D6E42-FC25-0AE3-F3C5-7D494DACF8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5873" y="6359885"/>
            <a:ext cx="406400" cy="406400"/>
          </a:xfrm>
          <a:prstGeom prst="rect">
            <a:avLst/>
          </a:prstGeom>
        </p:spPr>
      </p:pic>
      <p:pic>
        <p:nvPicPr>
          <p:cNvPr id="6" name="Picture 5">
            <a:extLst>
              <a:ext uri="{FF2B5EF4-FFF2-40B4-BE49-F238E27FC236}">
                <a16:creationId xmlns:a16="http://schemas.microsoft.com/office/drawing/2014/main" id="{7D0093FA-DC9E-C5F9-987C-FA9FFBA737AE}"/>
              </a:ext>
            </a:extLst>
          </p:cNvPr>
          <p:cNvPicPr>
            <a:picLocks noChangeAspect="1"/>
          </p:cNvPicPr>
          <p:nvPr/>
        </p:nvPicPr>
        <p:blipFill rotWithShape="1">
          <a:blip r:embed="rId6"/>
          <a:srcRect r="-361" b="13253"/>
          <a:stretch/>
        </p:blipFill>
        <p:spPr>
          <a:xfrm>
            <a:off x="3958" y="2604"/>
            <a:ext cx="1436923" cy="1488484"/>
          </a:xfrm>
          <a:prstGeom prst="rect">
            <a:avLst/>
          </a:prstGeom>
        </p:spPr>
      </p:pic>
    </p:spTree>
    <p:extLst>
      <p:ext uri="{BB962C8B-B14F-4D97-AF65-F5344CB8AC3E}">
        <p14:creationId xmlns:p14="http://schemas.microsoft.com/office/powerpoint/2010/main" val="81700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19DCC-55FE-FB22-4D56-53ECE25E206D}"/>
              </a:ext>
            </a:extLst>
          </p:cNvPr>
          <p:cNvSpPr>
            <a:spLocks noGrp="1"/>
          </p:cNvSpPr>
          <p:nvPr>
            <p:ph type="title"/>
          </p:nvPr>
        </p:nvSpPr>
        <p:spPr/>
        <p:txBody>
          <a:bodyPr/>
          <a:lstStyle/>
          <a:p>
            <a:r>
              <a:rPr lang="en-US">
                <a:cs typeface="Calibri Light"/>
              </a:rPr>
              <a:t>Budget and Financing</a:t>
            </a:r>
            <a:endParaRPr lang="en-US"/>
          </a:p>
        </p:txBody>
      </p:sp>
      <p:graphicFrame>
        <p:nvGraphicFramePr>
          <p:cNvPr id="13" name="Table 12">
            <a:extLst>
              <a:ext uri="{FF2B5EF4-FFF2-40B4-BE49-F238E27FC236}">
                <a16:creationId xmlns:a16="http://schemas.microsoft.com/office/drawing/2014/main" id="{AC597B0A-08F5-8E9A-F0B2-0F30866AAFD9}"/>
              </a:ext>
            </a:extLst>
          </p:cNvPr>
          <p:cNvGraphicFramePr>
            <a:graphicFrameLocks noGrp="1"/>
          </p:cNvGraphicFramePr>
          <p:nvPr>
            <p:extLst>
              <p:ext uri="{D42A27DB-BD31-4B8C-83A1-F6EECF244321}">
                <p14:modId xmlns:p14="http://schemas.microsoft.com/office/powerpoint/2010/main" val="2329374790"/>
              </p:ext>
            </p:extLst>
          </p:nvPr>
        </p:nvGraphicFramePr>
        <p:xfrm>
          <a:off x="1064712" y="1471808"/>
          <a:ext cx="10099674" cy="5212080"/>
        </p:xfrm>
        <a:graphic>
          <a:graphicData uri="http://schemas.openxmlformats.org/drawingml/2006/table">
            <a:tbl>
              <a:tblPr firstRow="1" bandRow="1">
                <a:tableStyleId>{0660B408-B3CF-4A94-85FC-2B1E0A45F4A2}</a:tableStyleId>
              </a:tblPr>
              <a:tblGrid>
                <a:gridCol w="2269788">
                  <a:extLst>
                    <a:ext uri="{9D8B030D-6E8A-4147-A177-3AD203B41FA5}">
                      <a16:colId xmlns:a16="http://schemas.microsoft.com/office/drawing/2014/main" val="4026105557"/>
                    </a:ext>
                  </a:extLst>
                </a:gridCol>
                <a:gridCol w="1425215">
                  <a:extLst>
                    <a:ext uri="{9D8B030D-6E8A-4147-A177-3AD203B41FA5}">
                      <a16:colId xmlns:a16="http://schemas.microsoft.com/office/drawing/2014/main" val="3782306147"/>
                    </a:ext>
                  </a:extLst>
                </a:gridCol>
                <a:gridCol w="1724335">
                  <a:extLst>
                    <a:ext uri="{9D8B030D-6E8A-4147-A177-3AD203B41FA5}">
                      <a16:colId xmlns:a16="http://schemas.microsoft.com/office/drawing/2014/main" val="4053721632"/>
                    </a:ext>
                  </a:extLst>
                </a:gridCol>
                <a:gridCol w="1143691">
                  <a:extLst>
                    <a:ext uri="{9D8B030D-6E8A-4147-A177-3AD203B41FA5}">
                      <a16:colId xmlns:a16="http://schemas.microsoft.com/office/drawing/2014/main" val="2057337080"/>
                    </a:ext>
                  </a:extLst>
                </a:gridCol>
                <a:gridCol w="1917882">
                  <a:extLst>
                    <a:ext uri="{9D8B030D-6E8A-4147-A177-3AD203B41FA5}">
                      <a16:colId xmlns:a16="http://schemas.microsoft.com/office/drawing/2014/main" val="1603502952"/>
                    </a:ext>
                  </a:extLst>
                </a:gridCol>
                <a:gridCol w="1618763">
                  <a:extLst>
                    <a:ext uri="{9D8B030D-6E8A-4147-A177-3AD203B41FA5}">
                      <a16:colId xmlns:a16="http://schemas.microsoft.com/office/drawing/2014/main" val="254645594"/>
                    </a:ext>
                  </a:extLst>
                </a:gridCol>
              </a:tblGrid>
              <a:tr h="456678">
                <a:tc>
                  <a:txBody>
                    <a:bodyPr/>
                    <a:lstStyle/>
                    <a:p>
                      <a:pPr rtl="0" fontAlgn="base"/>
                      <a:r>
                        <a:rPr lang="en-US" sz="1200">
                          <a:effectLst/>
                        </a:rPr>
                        <a:t>Part Description </a:t>
                      </a:r>
                      <a:endParaRPr lang="en-US">
                        <a:effectLst/>
                      </a:endParaRPr>
                    </a:p>
                  </a:txBody>
                  <a:tcPr/>
                </a:tc>
                <a:tc>
                  <a:txBody>
                    <a:bodyPr/>
                    <a:lstStyle/>
                    <a:p>
                      <a:pPr rtl="0" fontAlgn="base"/>
                      <a:r>
                        <a:rPr lang="en-US" sz="1200">
                          <a:effectLst/>
                        </a:rPr>
                        <a:t>Qty Needed </a:t>
                      </a:r>
                      <a:endParaRPr lang="en-US">
                        <a:effectLst/>
                      </a:endParaRPr>
                    </a:p>
                  </a:txBody>
                  <a:tcPr/>
                </a:tc>
                <a:tc>
                  <a:txBody>
                    <a:bodyPr/>
                    <a:lstStyle/>
                    <a:p>
                      <a:pPr rtl="0" fontAlgn="base"/>
                      <a:r>
                        <a:rPr lang="en-US" sz="1200">
                          <a:effectLst/>
                        </a:rPr>
                        <a:t>Estimated Price/Unit </a:t>
                      </a:r>
                      <a:endParaRPr lang="en-US">
                        <a:effectLst/>
                      </a:endParaRPr>
                    </a:p>
                  </a:txBody>
                  <a:tcPr/>
                </a:tc>
                <a:tc>
                  <a:txBody>
                    <a:bodyPr/>
                    <a:lstStyle/>
                    <a:p>
                      <a:pPr rtl="0" fontAlgn="base"/>
                      <a:r>
                        <a:rPr lang="en-US" sz="1200">
                          <a:effectLst/>
                        </a:rPr>
                        <a:t>Actual Price/Unit </a:t>
                      </a:r>
                      <a:endParaRPr lang="en-US">
                        <a:effectLst/>
                      </a:endParaRPr>
                    </a:p>
                  </a:txBody>
                  <a:tcPr/>
                </a:tc>
                <a:tc>
                  <a:txBody>
                    <a:bodyPr/>
                    <a:lstStyle/>
                    <a:p>
                      <a:pPr rtl="0" fontAlgn="base"/>
                      <a:r>
                        <a:rPr lang="en-US" sz="1200">
                          <a:effectLst/>
                        </a:rPr>
                        <a:t>Estimated Total Price </a:t>
                      </a:r>
                      <a:endParaRPr lang="en-US">
                        <a:effectLst/>
                      </a:endParaRPr>
                    </a:p>
                  </a:txBody>
                  <a:tcPr/>
                </a:tc>
                <a:tc>
                  <a:txBody>
                    <a:bodyPr/>
                    <a:lstStyle/>
                    <a:p>
                      <a:pPr rtl="0" fontAlgn="base"/>
                      <a:r>
                        <a:rPr lang="en-US" sz="1200">
                          <a:effectLst/>
                        </a:rPr>
                        <a:t>Actual Total Price </a:t>
                      </a:r>
                      <a:endParaRPr lang="en-US">
                        <a:effectLst/>
                      </a:endParaRPr>
                    </a:p>
                  </a:txBody>
                  <a:tcPr/>
                </a:tc>
                <a:extLst>
                  <a:ext uri="{0D108BD9-81ED-4DB2-BD59-A6C34878D82A}">
                    <a16:rowId xmlns:a16="http://schemas.microsoft.com/office/drawing/2014/main" val="3238711082"/>
                  </a:ext>
                </a:extLst>
              </a:tr>
              <a:tr h="274006">
                <a:tc>
                  <a:txBody>
                    <a:bodyPr/>
                    <a:lstStyle/>
                    <a:p>
                      <a:pPr rtl="0" fontAlgn="base"/>
                      <a:r>
                        <a:rPr lang="en-US" sz="1200">
                          <a:effectLst/>
                          <a:hlinkClick r:id="rId5"/>
                        </a:rPr>
                        <a:t>Raspberry Pi 3</a:t>
                      </a:r>
                      <a:r>
                        <a:rPr lang="en-US" sz="1200">
                          <a:effectLst/>
                        </a:rPr>
                        <a:t> </a:t>
                      </a:r>
                      <a:endParaRPr lang="en-US">
                        <a:effectLst/>
                      </a:endParaRPr>
                    </a:p>
                  </a:txBody>
                  <a:tcPr/>
                </a:tc>
                <a:tc>
                  <a:txBody>
                    <a:bodyPr/>
                    <a:lstStyle/>
                    <a:p>
                      <a:pPr rtl="0" fontAlgn="base"/>
                      <a:r>
                        <a:rPr lang="en-US" sz="1200">
                          <a:effectLst/>
                        </a:rPr>
                        <a:t>1 </a:t>
                      </a:r>
                      <a:endParaRPr lang="en-US">
                        <a:effectLst/>
                      </a:endParaRPr>
                    </a:p>
                  </a:txBody>
                  <a:tcPr/>
                </a:tc>
                <a:tc>
                  <a:txBody>
                    <a:bodyPr/>
                    <a:lstStyle/>
                    <a:p>
                      <a:pPr rtl="0" fontAlgn="base"/>
                      <a:r>
                        <a:rPr lang="en-US" sz="1200">
                          <a:effectLst/>
                        </a:rPr>
                        <a:t>$0 </a:t>
                      </a:r>
                      <a:endParaRPr lang="en-US">
                        <a:effectLst/>
                      </a:endParaRPr>
                    </a:p>
                  </a:txBody>
                  <a:tcPr/>
                </a:tc>
                <a:tc>
                  <a:txBody>
                    <a:bodyPr/>
                    <a:lstStyle/>
                    <a:p>
                      <a:pPr rtl="0" fontAlgn="base"/>
                      <a:r>
                        <a:rPr lang="en-US" sz="1200">
                          <a:effectLst/>
                        </a:rPr>
                        <a:t>$35 </a:t>
                      </a:r>
                      <a:endParaRPr lang="en-US">
                        <a:effectLst/>
                      </a:endParaRPr>
                    </a:p>
                  </a:txBody>
                  <a:tcPr/>
                </a:tc>
                <a:tc>
                  <a:txBody>
                    <a:bodyPr/>
                    <a:lstStyle/>
                    <a:p>
                      <a:pPr rtl="0" fontAlgn="base"/>
                      <a:r>
                        <a:rPr lang="en-US" sz="1200">
                          <a:effectLst/>
                        </a:rPr>
                        <a:t>$0 </a:t>
                      </a:r>
                      <a:endParaRPr lang="en-US">
                        <a:effectLst/>
                      </a:endParaRPr>
                    </a:p>
                  </a:txBody>
                  <a:tcPr/>
                </a:tc>
                <a:tc>
                  <a:txBody>
                    <a:bodyPr/>
                    <a:lstStyle/>
                    <a:p>
                      <a:pPr rtl="0" fontAlgn="base"/>
                      <a:r>
                        <a:rPr lang="en-US" sz="1200">
                          <a:effectLst/>
                        </a:rPr>
                        <a:t>$35 </a:t>
                      </a:r>
                      <a:endParaRPr lang="en-US">
                        <a:effectLst/>
                      </a:endParaRPr>
                    </a:p>
                  </a:txBody>
                  <a:tcPr/>
                </a:tc>
                <a:extLst>
                  <a:ext uri="{0D108BD9-81ED-4DB2-BD59-A6C34878D82A}">
                    <a16:rowId xmlns:a16="http://schemas.microsoft.com/office/drawing/2014/main" val="2733218916"/>
                  </a:ext>
                </a:extLst>
              </a:tr>
              <a:tr h="456678">
                <a:tc>
                  <a:txBody>
                    <a:bodyPr/>
                    <a:lstStyle/>
                    <a:p>
                      <a:pPr rtl="0" fontAlgn="base"/>
                      <a:r>
                        <a:rPr lang="en-US" sz="1200">
                          <a:effectLst/>
                          <a:hlinkClick r:id="rId6"/>
                        </a:rPr>
                        <a:t>Assorted Wires, LED, and other components</a:t>
                      </a:r>
                      <a:r>
                        <a:rPr lang="en-US" sz="1200">
                          <a:effectLst/>
                        </a:rPr>
                        <a:t> </a:t>
                      </a:r>
                      <a:endParaRPr lang="en-US">
                        <a:effectLst/>
                      </a:endParaRPr>
                    </a:p>
                  </a:txBody>
                  <a:tcPr/>
                </a:tc>
                <a:tc>
                  <a:txBody>
                    <a:bodyPr/>
                    <a:lstStyle/>
                    <a:p>
                      <a:pPr rtl="0" fontAlgn="base"/>
                      <a:r>
                        <a:rPr lang="en-US" sz="1200">
                          <a:effectLst/>
                        </a:rPr>
                        <a:t>- </a:t>
                      </a:r>
                      <a:endParaRPr lang="en-US">
                        <a:effectLst/>
                      </a:endParaRPr>
                    </a:p>
                  </a:txBody>
                  <a:tcPr/>
                </a:tc>
                <a:tc>
                  <a:txBody>
                    <a:bodyPr/>
                    <a:lstStyle/>
                    <a:p>
                      <a:pPr rtl="0" fontAlgn="base"/>
                      <a:r>
                        <a:rPr lang="en-US" sz="1200">
                          <a:effectLst/>
                        </a:rPr>
                        <a:t>$0 </a:t>
                      </a:r>
                      <a:endParaRPr lang="en-US">
                        <a:effectLst/>
                      </a:endParaRPr>
                    </a:p>
                  </a:txBody>
                  <a:tcPr/>
                </a:tc>
                <a:tc>
                  <a:txBody>
                    <a:bodyPr/>
                    <a:lstStyle/>
                    <a:p>
                      <a:pPr rtl="0" fontAlgn="base"/>
                      <a:r>
                        <a:rPr lang="en-US" sz="1200">
                          <a:effectLst/>
                        </a:rPr>
                        <a:t>$17 </a:t>
                      </a:r>
                      <a:endParaRPr lang="en-US">
                        <a:effectLst/>
                      </a:endParaRPr>
                    </a:p>
                  </a:txBody>
                  <a:tcPr/>
                </a:tc>
                <a:tc>
                  <a:txBody>
                    <a:bodyPr/>
                    <a:lstStyle/>
                    <a:p>
                      <a:pPr rtl="0" fontAlgn="base"/>
                      <a:r>
                        <a:rPr lang="en-US" sz="1200">
                          <a:effectLst/>
                        </a:rPr>
                        <a:t>$0 </a:t>
                      </a:r>
                      <a:endParaRPr lang="en-US">
                        <a:effectLst/>
                      </a:endParaRPr>
                    </a:p>
                  </a:txBody>
                  <a:tcPr/>
                </a:tc>
                <a:tc>
                  <a:txBody>
                    <a:bodyPr/>
                    <a:lstStyle/>
                    <a:p>
                      <a:pPr rtl="0" fontAlgn="base"/>
                      <a:r>
                        <a:rPr lang="en-US" sz="1200">
                          <a:effectLst/>
                        </a:rPr>
                        <a:t>$17 </a:t>
                      </a:r>
                      <a:endParaRPr lang="en-US">
                        <a:effectLst/>
                      </a:endParaRPr>
                    </a:p>
                  </a:txBody>
                  <a:tcPr/>
                </a:tc>
                <a:extLst>
                  <a:ext uri="{0D108BD9-81ED-4DB2-BD59-A6C34878D82A}">
                    <a16:rowId xmlns:a16="http://schemas.microsoft.com/office/drawing/2014/main" val="1219338140"/>
                  </a:ext>
                </a:extLst>
              </a:tr>
              <a:tr h="239765">
                <a:tc>
                  <a:txBody>
                    <a:bodyPr/>
                    <a:lstStyle/>
                    <a:p>
                      <a:pPr rtl="0" fontAlgn="base"/>
                      <a:r>
                        <a:rPr lang="en-US" sz="1200">
                          <a:effectLst/>
                          <a:hlinkClick r:id="rId7"/>
                        </a:rPr>
                        <a:t>Camera</a:t>
                      </a:r>
                      <a:r>
                        <a:rPr lang="en-US" sz="1200">
                          <a:effectLst/>
                        </a:rPr>
                        <a:t> </a:t>
                      </a:r>
                      <a:endParaRPr lang="en-US">
                        <a:effectLst/>
                      </a:endParaRPr>
                    </a:p>
                  </a:txBody>
                  <a:tcPr/>
                </a:tc>
                <a:tc>
                  <a:txBody>
                    <a:bodyPr/>
                    <a:lstStyle/>
                    <a:p>
                      <a:pPr rtl="0" fontAlgn="base"/>
                      <a:r>
                        <a:rPr lang="en-US" sz="1200">
                          <a:effectLst/>
                        </a:rPr>
                        <a:t>2 </a:t>
                      </a:r>
                      <a:endParaRPr lang="en-US">
                        <a:effectLst/>
                      </a:endParaRPr>
                    </a:p>
                  </a:txBody>
                  <a:tcPr/>
                </a:tc>
                <a:tc>
                  <a:txBody>
                    <a:bodyPr/>
                    <a:lstStyle/>
                    <a:p>
                      <a:pPr rtl="0" fontAlgn="base"/>
                      <a:r>
                        <a:rPr lang="en-US" sz="1200">
                          <a:effectLst/>
                        </a:rPr>
                        <a:t>$15 </a:t>
                      </a:r>
                      <a:endParaRPr lang="en-US">
                        <a:effectLst/>
                      </a:endParaRPr>
                    </a:p>
                  </a:txBody>
                  <a:tcPr/>
                </a:tc>
                <a:tc>
                  <a:txBody>
                    <a:bodyPr/>
                    <a:lstStyle/>
                    <a:p>
                      <a:pPr rtl="0" fontAlgn="base"/>
                      <a:r>
                        <a:rPr lang="en-US" sz="1200">
                          <a:effectLst/>
                        </a:rPr>
                        <a:t>$15 </a:t>
                      </a:r>
                      <a:endParaRPr lang="en-US">
                        <a:effectLst/>
                      </a:endParaRPr>
                    </a:p>
                  </a:txBody>
                  <a:tcPr/>
                </a:tc>
                <a:tc>
                  <a:txBody>
                    <a:bodyPr/>
                    <a:lstStyle/>
                    <a:p>
                      <a:pPr rtl="0" fontAlgn="base"/>
                      <a:r>
                        <a:rPr lang="en-US" sz="1200">
                          <a:effectLst/>
                        </a:rPr>
                        <a:t>$30 </a:t>
                      </a:r>
                      <a:endParaRPr lang="en-US">
                        <a:effectLst/>
                      </a:endParaRPr>
                    </a:p>
                  </a:txBody>
                  <a:tcPr/>
                </a:tc>
                <a:tc>
                  <a:txBody>
                    <a:bodyPr/>
                    <a:lstStyle/>
                    <a:p>
                      <a:pPr rtl="0" fontAlgn="base"/>
                      <a:r>
                        <a:rPr lang="en-US" sz="1200">
                          <a:effectLst/>
                        </a:rPr>
                        <a:t>$15 </a:t>
                      </a:r>
                      <a:endParaRPr lang="en-US">
                        <a:effectLst/>
                      </a:endParaRPr>
                    </a:p>
                  </a:txBody>
                  <a:tcPr/>
                </a:tc>
                <a:extLst>
                  <a:ext uri="{0D108BD9-81ED-4DB2-BD59-A6C34878D82A}">
                    <a16:rowId xmlns:a16="http://schemas.microsoft.com/office/drawing/2014/main" val="1103649319"/>
                  </a:ext>
                </a:extLst>
              </a:tr>
              <a:tr h="239765">
                <a:tc>
                  <a:txBody>
                    <a:bodyPr/>
                    <a:lstStyle/>
                    <a:p>
                      <a:pPr rtl="0" fontAlgn="base"/>
                      <a:r>
                        <a:rPr lang="en-US" sz="1200">
                          <a:effectLst/>
                          <a:hlinkClick r:id="rId8"/>
                        </a:rPr>
                        <a:t>Keypad</a:t>
                      </a:r>
                      <a:r>
                        <a:rPr lang="en-US" sz="1200">
                          <a:effectLst/>
                        </a:rPr>
                        <a:t> </a:t>
                      </a:r>
                      <a:endParaRPr lang="en-US">
                        <a:effectLst/>
                      </a:endParaRPr>
                    </a:p>
                  </a:txBody>
                  <a:tcPr/>
                </a:tc>
                <a:tc>
                  <a:txBody>
                    <a:bodyPr/>
                    <a:lstStyle/>
                    <a:p>
                      <a:pPr rtl="0" fontAlgn="base"/>
                      <a:r>
                        <a:rPr lang="en-US" sz="1200">
                          <a:effectLst/>
                        </a:rPr>
                        <a:t>2 </a:t>
                      </a:r>
                      <a:endParaRPr lang="en-US">
                        <a:effectLst/>
                      </a:endParaRPr>
                    </a:p>
                  </a:txBody>
                  <a:tcPr/>
                </a:tc>
                <a:tc>
                  <a:txBody>
                    <a:bodyPr/>
                    <a:lstStyle/>
                    <a:p>
                      <a:pPr rtl="0" fontAlgn="base"/>
                      <a:r>
                        <a:rPr lang="en-US" sz="1200">
                          <a:effectLst/>
                        </a:rPr>
                        <a:t>$0 </a:t>
                      </a:r>
                      <a:endParaRPr lang="en-US">
                        <a:effectLst/>
                      </a:endParaRPr>
                    </a:p>
                  </a:txBody>
                  <a:tcPr/>
                </a:tc>
                <a:tc>
                  <a:txBody>
                    <a:bodyPr/>
                    <a:lstStyle/>
                    <a:p>
                      <a:pPr rtl="0" fontAlgn="base"/>
                      <a:r>
                        <a:rPr lang="en-US" sz="1200">
                          <a:effectLst/>
                        </a:rPr>
                        <a:t>$9 </a:t>
                      </a:r>
                      <a:endParaRPr lang="en-US">
                        <a:effectLst/>
                      </a:endParaRPr>
                    </a:p>
                  </a:txBody>
                  <a:tcPr/>
                </a:tc>
                <a:tc>
                  <a:txBody>
                    <a:bodyPr/>
                    <a:lstStyle/>
                    <a:p>
                      <a:pPr rtl="0" fontAlgn="base"/>
                      <a:r>
                        <a:rPr lang="en-US" sz="1200">
                          <a:effectLst/>
                        </a:rPr>
                        <a:t>$0 </a:t>
                      </a:r>
                      <a:endParaRPr lang="en-US">
                        <a:effectLst/>
                      </a:endParaRPr>
                    </a:p>
                  </a:txBody>
                  <a:tcPr/>
                </a:tc>
                <a:tc>
                  <a:txBody>
                    <a:bodyPr/>
                    <a:lstStyle/>
                    <a:p>
                      <a:pPr rtl="0" fontAlgn="base"/>
                      <a:r>
                        <a:rPr lang="en-US" sz="1200">
                          <a:effectLst/>
                        </a:rPr>
                        <a:t>$9 </a:t>
                      </a:r>
                      <a:endParaRPr lang="en-US">
                        <a:effectLst/>
                      </a:endParaRPr>
                    </a:p>
                  </a:txBody>
                  <a:tcPr/>
                </a:tc>
                <a:extLst>
                  <a:ext uri="{0D108BD9-81ED-4DB2-BD59-A6C34878D82A}">
                    <a16:rowId xmlns:a16="http://schemas.microsoft.com/office/drawing/2014/main" val="2770847459"/>
                  </a:ext>
                </a:extLst>
              </a:tr>
              <a:tr h="274006">
                <a:tc>
                  <a:txBody>
                    <a:bodyPr/>
                    <a:lstStyle/>
                    <a:p>
                      <a:pPr rtl="0" fontAlgn="base"/>
                      <a:r>
                        <a:rPr lang="en-US" sz="1200">
                          <a:effectLst/>
                          <a:hlinkClick r:id="rId9"/>
                        </a:rPr>
                        <a:t>NFC Reader</a:t>
                      </a:r>
                      <a:r>
                        <a:rPr lang="en-US" sz="1200">
                          <a:effectLst/>
                        </a:rPr>
                        <a:t> </a:t>
                      </a:r>
                      <a:endParaRPr lang="en-US">
                        <a:effectLst/>
                      </a:endParaRPr>
                    </a:p>
                  </a:txBody>
                  <a:tcPr/>
                </a:tc>
                <a:tc>
                  <a:txBody>
                    <a:bodyPr/>
                    <a:lstStyle/>
                    <a:p>
                      <a:pPr rtl="0" fontAlgn="base"/>
                      <a:r>
                        <a:rPr lang="en-US" sz="1200">
                          <a:effectLst/>
                        </a:rPr>
                        <a:t>2 </a:t>
                      </a:r>
                      <a:endParaRPr lang="en-US">
                        <a:effectLst/>
                      </a:endParaRPr>
                    </a:p>
                  </a:txBody>
                  <a:tcPr/>
                </a:tc>
                <a:tc>
                  <a:txBody>
                    <a:bodyPr/>
                    <a:lstStyle/>
                    <a:p>
                      <a:pPr rtl="0" fontAlgn="base"/>
                      <a:r>
                        <a:rPr lang="en-US" sz="1200">
                          <a:effectLst/>
                        </a:rPr>
                        <a:t>$9 </a:t>
                      </a:r>
                      <a:endParaRPr lang="en-US">
                        <a:effectLst/>
                      </a:endParaRPr>
                    </a:p>
                  </a:txBody>
                  <a:tcPr/>
                </a:tc>
                <a:tc>
                  <a:txBody>
                    <a:bodyPr/>
                    <a:lstStyle/>
                    <a:p>
                      <a:pPr rtl="0" fontAlgn="base"/>
                      <a:r>
                        <a:rPr lang="en-US" sz="1200">
                          <a:effectLst/>
                        </a:rPr>
                        <a:t>$9 </a:t>
                      </a:r>
                      <a:endParaRPr lang="en-US">
                        <a:effectLst/>
                      </a:endParaRPr>
                    </a:p>
                  </a:txBody>
                  <a:tcPr/>
                </a:tc>
                <a:tc>
                  <a:txBody>
                    <a:bodyPr/>
                    <a:lstStyle/>
                    <a:p>
                      <a:pPr rtl="0" fontAlgn="base"/>
                      <a:r>
                        <a:rPr lang="en-US" sz="1200">
                          <a:effectLst/>
                        </a:rPr>
                        <a:t>$18 </a:t>
                      </a:r>
                      <a:endParaRPr lang="en-US">
                        <a:effectLst/>
                      </a:endParaRPr>
                    </a:p>
                  </a:txBody>
                  <a:tcPr/>
                </a:tc>
                <a:tc>
                  <a:txBody>
                    <a:bodyPr/>
                    <a:lstStyle/>
                    <a:p>
                      <a:pPr rtl="0" fontAlgn="base"/>
                      <a:r>
                        <a:rPr lang="en-US" sz="1200">
                          <a:effectLst/>
                        </a:rPr>
                        <a:t>$18 </a:t>
                      </a:r>
                      <a:endParaRPr lang="en-US">
                        <a:effectLst/>
                      </a:endParaRPr>
                    </a:p>
                  </a:txBody>
                  <a:tcPr/>
                </a:tc>
                <a:extLst>
                  <a:ext uri="{0D108BD9-81ED-4DB2-BD59-A6C34878D82A}">
                    <a16:rowId xmlns:a16="http://schemas.microsoft.com/office/drawing/2014/main" val="1526764193"/>
                  </a:ext>
                </a:extLst>
              </a:tr>
              <a:tr h="274006">
                <a:tc>
                  <a:txBody>
                    <a:bodyPr/>
                    <a:lstStyle/>
                    <a:p>
                      <a:pPr rtl="0" fontAlgn="base"/>
                      <a:r>
                        <a:rPr lang="en-US" sz="1200">
                          <a:effectLst/>
                          <a:hlinkClick r:id="rId10"/>
                        </a:rPr>
                        <a:t>IR Motion Sensor</a:t>
                      </a:r>
                      <a:r>
                        <a:rPr lang="en-US" sz="1200">
                          <a:effectLst/>
                        </a:rPr>
                        <a:t> </a:t>
                      </a:r>
                      <a:endParaRPr lang="en-US">
                        <a:effectLst/>
                      </a:endParaRPr>
                    </a:p>
                  </a:txBody>
                  <a:tcPr/>
                </a:tc>
                <a:tc>
                  <a:txBody>
                    <a:bodyPr/>
                    <a:lstStyle/>
                    <a:p>
                      <a:pPr rtl="0" fontAlgn="base"/>
                      <a:r>
                        <a:rPr lang="en-US" sz="1200">
                          <a:effectLst/>
                        </a:rPr>
                        <a:t>2 </a:t>
                      </a:r>
                      <a:endParaRPr lang="en-US">
                        <a:effectLst/>
                      </a:endParaRPr>
                    </a:p>
                  </a:txBody>
                  <a:tcPr/>
                </a:tc>
                <a:tc>
                  <a:txBody>
                    <a:bodyPr/>
                    <a:lstStyle/>
                    <a:p>
                      <a:pPr rtl="0" fontAlgn="base"/>
                      <a:r>
                        <a:rPr lang="en-US" sz="1200">
                          <a:effectLst/>
                        </a:rPr>
                        <a:t>$8 </a:t>
                      </a:r>
                      <a:endParaRPr lang="en-US">
                        <a:effectLst/>
                      </a:endParaRPr>
                    </a:p>
                  </a:txBody>
                  <a:tcPr/>
                </a:tc>
                <a:tc>
                  <a:txBody>
                    <a:bodyPr/>
                    <a:lstStyle/>
                    <a:p>
                      <a:pPr rtl="0" fontAlgn="base"/>
                      <a:r>
                        <a:rPr lang="en-US" sz="1200">
                          <a:effectLst/>
                        </a:rPr>
                        <a:t>$8 </a:t>
                      </a:r>
                      <a:endParaRPr lang="en-US">
                        <a:effectLst/>
                      </a:endParaRPr>
                    </a:p>
                  </a:txBody>
                  <a:tcPr/>
                </a:tc>
                <a:tc>
                  <a:txBody>
                    <a:bodyPr/>
                    <a:lstStyle/>
                    <a:p>
                      <a:pPr rtl="0" fontAlgn="base"/>
                      <a:r>
                        <a:rPr lang="en-US" sz="1200">
                          <a:effectLst/>
                        </a:rPr>
                        <a:t>$16 </a:t>
                      </a:r>
                      <a:endParaRPr lang="en-US">
                        <a:effectLst/>
                      </a:endParaRPr>
                    </a:p>
                  </a:txBody>
                  <a:tcPr/>
                </a:tc>
                <a:tc>
                  <a:txBody>
                    <a:bodyPr/>
                    <a:lstStyle/>
                    <a:p>
                      <a:pPr rtl="0" fontAlgn="base"/>
                      <a:r>
                        <a:rPr lang="en-US" sz="1200">
                          <a:effectLst/>
                        </a:rPr>
                        <a:t>$16 </a:t>
                      </a:r>
                      <a:endParaRPr lang="en-US">
                        <a:effectLst/>
                      </a:endParaRPr>
                    </a:p>
                  </a:txBody>
                  <a:tcPr/>
                </a:tc>
                <a:extLst>
                  <a:ext uri="{0D108BD9-81ED-4DB2-BD59-A6C34878D82A}">
                    <a16:rowId xmlns:a16="http://schemas.microsoft.com/office/drawing/2014/main" val="147416297"/>
                  </a:ext>
                </a:extLst>
              </a:tr>
              <a:tr h="456678">
                <a:tc>
                  <a:txBody>
                    <a:bodyPr/>
                    <a:lstStyle/>
                    <a:p>
                      <a:pPr rtl="0" fontAlgn="base"/>
                      <a:r>
                        <a:rPr lang="en-US" sz="1200">
                          <a:effectLst/>
                          <a:hlinkClick r:id="rId11"/>
                        </a:rPr>
                        <a:t>Raspberry Pi Microphone Array</a:t>
                      </a:r>
                      <a:r>
                        <a:rPr lang="en-US" sz="1200">
                          <a:effectLst/>
                        </a:rPr>
                        <a:t> </a:t>
                      </a:r>
                      <a:endParaRPr lang="en-US">
                        <a:effectLst/>
                      </a:endParaRPr>
                    </a:p>
                  </a:txBody>
                  <a:tcPr/>
                </a:tc>
                <a:tc>
                  <a:txBody>
                    <a:bodyPr/>
                    <a:lstStyle/>
                    <a:p>
                      <a:pPr rtl="0" fontAlgn="base"/>
                      <a:r>
                        <a:rPr lang="en-US" sz="1200">
                          <a:effectLst/>
                        </a:rPr>
                        <a:t>2 </a:t>
                      </a:r>
                      <a:endParaRPr lang="en-US">
                        <a:effectLst/>
                      </a:endParaRPr>
                    </a:p>
                  </a:txBody>
                  <a:tcPr/>
                </a:tc>
                <a:tc>
                  <a:txBody>
                    <a:bodyPr/>
                    <a:lstStyle/>
                    <a:p>
                      <a:pPr rtl="0" fontAlgn="base"/>
                      <a:r>
                        <a:rPr lang="en-US" sz="1200">
                          <a:effectLst/>
                        </a:rPr>
                        <a:t>$29 </a:t>
                      </a:r>
                      <a:endParaRPr lang="en-US">
                        <a:effectLst/>
                      </a:endParaRPr>
                    </a:p>
                  </a:txBody>
                  <a:tcPr/>
                </a:tc>
                <a:tc>
                  <a:txBody>
                    <a:bodyPr/>
                    <a:lstStyle/>
                    <a:p>
                      <a:pPr rtl="0" fontAlgn="base"/>
                      <a:r>
                        <a:rPr lang="en-US" sz="1200">
                          <a:effectLst/>
                        </a:rPr>
                        <a:t>$29 </a:t>
                      </a:r>
                      <a:endParaRPr lang="en-US">
                        <a:effectLst/>
                      </a:endParaRPr>
                    </a:p>
                  </a:txBody>
                  <a:tcPr/>
                </a:tc>
                <a:tc>
                  <a:txBody>
                    <a:bodyPr/>
                    <a:lstStyle/>
                    <a:p>
                      <a:pPr rtl="0" fontAlgn="base"/>
                      <a:r>
                        <a:rPr lang="en-US" sz="1200">
                          <a:effectLst/>
                        </a:rPr>
                        <a:t>$58 </a:t>
                      </a:r>
                      <a:endParaRPr lang="en-US">
                        <a:effectLst/>
                      </a:endParaRPr>
                    </a:p>
                  </a:txBody>
                  <a:tcPr/>
                </a:tc>
                <a:tc>
                  <a:txBody>
                    <a:bodyPr/>
                    <a:lstStyle/>
                    <a:p>
                      <a:pPr rtl="0" fontAlgn="base"/>
                      <a:r>
                        <a:rPr lang="en-US" sz="1200">
                          <a:effectLst/>
                        </a:rPr>
                        <a:t>$58 </a:t>
                      </a:r>
                      <a:endParaRPr lang="en-US">
                        <a:effectLst/>
                      </a:endParaRPr>
                    </a:p>
                  </a:txBody>
                  <a:tcPr/>
                </a:tc>
                <a:extLst>
                  <a:ext uri="{0D108BD9-81ED-4DB2-BD59-A6C34878D82A}">
                    <a16:rowId xmlns:a16="http://schemas.microsoft.com/office/drawing/2014/main" val="2889646499"/>
                  </a:ext>
                </a:extLst>
              </a:tr>
              <a:tr h="274006">
                <a:tc>
                  <a:txBody>
                    <a:bodyPr/>
                    <a:lstStyle/>
                    <a:p>
                      <a:pPr rtl="0" fontAlgn="base"/>
                      <a:r>
                        <a:rPr lang="en-US" sz="1200">
                          <a:effectLst/>
                          <a:hlinkClick r:id="rId12"/>
                        </a:rPr>
                        <a:t>High Torque Servo</a:t>
                      </a:r>
                      <a:r>
                        <a:rPr lang="en-US" sz="1200">
                          <a:effectLst/>
                        </a:rPr>
                        <a:t> </a:t>
                      </a:r>
                      <a:endParaRPr lang="en-US">
                        <a:effectLst/>
                      </a:endParaRPr>
                    </a:p>
                  </a:txBody>
                  <a:tcPr/>
                </a:tc>
                <a:tc>
                  <a:txBody>
                    <a:bodyPr/>
                    <a:lstStyle/>
                    <a:p>
                      <a:pPr rtl="0" fontAlgn="base"/>
                      <a:r>
                        <a:rPr lang="en-US" sz="1200">
                          <a:effectLst/>
                        </a:rPr>
                        <a:t>1 </a:t>
                      </a:r>
                      <a:endParaRPr lang="en-US">
                        <a:effectLst/>
                      </a:endParaRPr>
                    </a:p>
                  </a:txBody>
                  <a:tcPr/>
                </a:tc>
                <a:tc>
                  <a:txBody>
                    <a:bodyPr/>
                    <a:lstStyle/>
                    <a:p>
                      <a:pPr rtl="0" fontAlgn="base"/>
                      <a:r>
                        <a:rPr lang="en-US" sz="1200">
                          <a:effectLst/>
                        </a:rPr>
                        <a:t>$20 </a:t>
                      </a:r>
                      <a:endParaRPr lang="en-US">
                        <a:effectLst/>
                      </a:endParaRPr>
                    </a:p>
                  </a:txBody>
                  <a:tcPr/>
                </a:tc>
                <a:tc>
                  <a:txBody>
                    <a:bodyPr/>
                    <a:lstStyle/>
                    <a:p>
                      <a:pPr rtl="0" fontAlgn="base"/>
                      <a:r>
                        <a:rPr lang="en-US" sz="1200">
                          <a:effectLst/>
                        </a:rPr>
                        <a:t>$20 </a:t>
                      </a:r>
                      <a:endParaRPr lang="en-US">
                        <a:effectLst/>
                      </a:endParaRPr>
                    </a:p>
                  </a:txBody>
                  <a:tcPr/>
                </a:tc>
                <a:tc>
                  <a:txBody>
                    <a:bodyPr/>
                    <a:lstStyle/>
                    <a:p>
                      <a:pPr rtl="0" fontAlgn="base"/>
                      <a:r>
                        <a:rPr lang="en-US" sz="1200">
                          <a:effectLst/>
                        </a:rPr>
                        <a:t>$20 </a:t>
                      </a:r>
                      <a:endParaRPr lang="en-US">
                        <a:effectLst/>
                      </a:endParaRPr>
                    </a:p>
                  </a:txBody>
                  <a:tcPr/>
                </a:tc>
                <a:tc>
                  <a:txBody>
                    <a:bodyPr/>
                    <a:lstStyle/>
                    <a:p>
                      <a:pPr rtl="0" fontAlgn="base"/>
                      <a:r>
                        <a:rPr lang="en-US" sz="1200">
                          <a:effectLst/>
                        </a:rPr>
                        <a:t>$20 </a:t>
                      </a:r>
                      <a:endParaRPr lang="en-US">
                        <a:effectLst/>
                      </a:endParaRPr>
                    </a:p>
                  </a:txBody>
                  <a:tcPr/>
                </a:tc>
                <a:extLst>
                  <a:ext uri="{0D108BD9-81ED-4DB2-BD59-A6C34878D82A}">
                    <a16:rowId xmlns:a16="http://schemas.microsoft.com/office/drawing/2014/main" val="4262036360"/>
                  </a:ext>
                </a:extLst>
              </a:tr>
              <a:tr h="274006">
                <a:tc>
                  <a:txBody>
                    <a:bodyPr/>
                    <a:lstStyle/>
                    <a:p>
                      <a:pPr rtl="0" fontAlgn="base"/>
                      <a:r>
                        <a:rPr lang="en-US" sz="1200">
                          <a:effectLst/>
                          <a:hlinkClick r:id="rId13"/>
                        </a:rPr>
                        <a:t>Servo Horns</a:t>
                      </a:r>
                      <a:r>
                        <a:rPr lang="en-US" sz="1200">
                          <a:effectLst/>
                        </a:rPr>
                        <a:t> </a:t>
                      </a:r>
                      <a:endParaRPr lang="en-US">
                        <a:effectLst/>
                      </a:endParaRPr>
                    </a:p>
                  </a:txBody>
                  <a:tcPr/>
                </a:tc>
                <a:tc>
                  <a:txBody>
                    <a:bodyPr/>
                    <a:lstStyle/>
                    <a:p>
                      <a:pPr rtl="0" fontAlgn="base"/>
                      <a:r>
                        <a:rPr lang="en-US" sz="1200">
                          <a:effectLst/>
                        </a:rPr>
                        <a:t>1 </a:t>
                      </a:r>
                      <a:endParaRPr lang="en-US">
                        <a:effectLst/>
                      </a:endParaRPr>
                    </a:p>
                  </a:txBody>
                  <a:tcPr/>
                </a:tc>
                <a:tc>
                  <a:txBody>
                    <a:bodyPr/>
                    <a:lstStyle/>
                    <a:p>
                      <a:pPr rtl="0" fontAlgn="base"/>
                      <a:r>
                        <a:rPr lang="en-US" sz="1200">
                          <a:effectLst/>
                        </a:rPr>
                        <a:t>$8 </a:t>
                      </a:r>
                      <a:endParaRPr lang="en-US">
                        <a:effectLst/>
                      </a:endParaRPr>
                    </a:p>
                  </a:txBody>
                  <a:tcPr/>
                </a:tc>
                <a:tc>
                  <a:txBody>
                    <a:bodyPr/>
                    <a:lstStyle/>
                    <a:p>
                      <a:pPr rtl="0" fontAlgn="base"/>
                      <a:r>
                        <a:rPr lang="en-US" sz="1200">
                          <a:effectLst/>
                        </a:rPr>
                        <a:t>$8 </a:t>
                      </a:r>
                      <a:endParaRPr lang="en-US">
                        <a:effectLst/>
                      </a:endParaRPr>
                    </a:p>
                  </a:txBody>
                  <a:tcPr/>
                </a:tc>
                <a:tc>
                  <a:txBody>
                    <a:bodyPr/>
                    <a:lstStyle/>
                    <a:p>
                      <a:pPr rtl="0" fontAlgn="base"/>
                      <a:r>
                        <a:rPr lang="en-US" sz="1200">
                          <a:effectLst/>
                        </a:rPr>
                        <a:t>$8 </a:t>
                      </a:r>
                      <a:endParaRPr lang="en-US">
                        <a:effectLst/>
                      </a:endParaRPr>
                    </a:p>
                  </a:txBody>
                  <a:tcPr/>
                </a:tc>
                <a:tc>
                  <a:txBody>
                    <a:bodyPr/>
                    <a:lstStyle/>
                    <a:p>
                      <a:pPr rtl="0" fontAlgn="base"/>
                      <a:r>
                        <a:rPr lang="en-US" sz="1200">
                          <a:effectLst/>
                        </a:rPr>
                        <a:t>$8 </a:t>
                      </a:r>
                      <a:endParaRPr lang="en-US">
                        <a:effectLst/>
                      </a:endParaRPr>
                    </a:p>
                  </a:txBody>
                  <a:tcPr/>
                </a:tc>
                <a:extLst>
                  <a:ext uri="{0D108BD9-81ED-4DB2-BD59-A6C34878D82A}">
                    <a16:rowId xmlns:a16="http://schemas.microsoft.com/office/drawing/2014/main" val="4063712408"/>
                  </a:ext>
                </a:extLst>
              </a:tr>
              <a:tr h="274006">
                <a:tc>
                  <a:txBody>
                    <a:bodyPr/>
                    <a:lstStyle/>
                    <a:p>
                      <a:pPr rtl="0" fontAlgn="base"/>
                      <a:r>
                        <a:rPr lang="en-US" sz="1200">
                          <a:effectLst/>
                          <a:hlinkClick r:id="rId14"/>
                        </a:rPr>
                        <a:t>Lock Battery Holder</a:t>
                      </a:r>
                      <a:r>
                        <a:rPr lang="en-US" sz="1200">
                          <a:effectLst/>
                        </a:rPr>
                        <a:t> </a:t>
                      </a:r>
                      <a:endParaRPr lang="en-US">
                        <a:effectLst/>
                      </a:endParaRPr>
                    </a:p>
                  </a:txBody>
                  <a:tcPr/>
                </a:tc>
                <a:tc>
                  <a:txBody>
                    <a:bodyPr/>
                    <a:lstStyle/>
                    <a:p>
                      <a:pPr rtl="0" fontAlgn="base"/>
                      <a:r>
                        <a:rPr lang="en-US" sz="1200">
                          <a:effectLst/>
                        </a:rPr>
                        <a:t>1 </a:t>
                      </a:r>
                      <a:endParaRPr lang="en-US">
                        <a:effectLst/>
                      </a:endParaRPr>
                    </a:p>
                  </a:txBody>
                  <a:tcPr/>
                </a:tc>
                <a:tc>
                  <a:txBody>
                    <a:bodyPr/>
                    <a:lstStyle/>
                    <a:p>
                      <a:pPr rtl="0" fontAlgn="base"/>
                      <a:r>
                        <a:rPr lang="en-US" sz="1200">
                          <a:effectLst/>
                        </a:rPr>
                        <a:t>$8 </a:t>
                      </a:r>
                      <a:endParaRPr lang="en-US">
                        <a:effectLst/>
                      </a:endParaRPr>
                    </a:p>
                  </a:txBody>
                  <a:tcPr/>
                </a:tc>
                <a:tc>
                  <a:txBody>
                    <a:bodyPr/>
                    <a:lstStyle/>
                    <a:p>
                      <a:pPr rtl="0" fontAlgn="base"/>
                      <a:r>
                        <a:rPr lang="en-US" sz="1200">
                          <a:effectLst/>
                        </a:rPr>
                        <a:t>$8 </a:t>
                      </a:r>
                      <a:endParaRPr lang="en-US">
                        <a:effectLst/>
                      </a:endParaRPr>
                    </a:p>
                  </a:txBody>
                  <a:tcPr/>
                </a:tc>
                <a:tc>
                  <a:txBody>
                    <a:bodyPr/>
                    <a:lstStyle/>
                    <a:p>
                      <a:pPr rtl="0" fontAlgn="base"/>
                      <a:r>
                        <a:rPr lang="en-US" sz="1200">
                          <a:effectLst/>
                        </a:rPr>
                        <a:t>$8 </a:t>
                      </a:r>
                      <a:endParaRPr lang="en-US">
                        <a:effectLst/>
                      </a:endParaRPr>
                    </a:p>
                  </a:txBody>
                  <a:tcPr/>
                </a:tc>
                <a:tc>
                  <a:txBody>
                    <a:bodyPr/>
                    <a:lstStyle/>
                    <a:p>
                      <a:pPr rtl="0" fontAlgn="base"/>
                      <a:r>
                        <a:rPr lang="en-US" sz="1200">
                          <a:effectLst/>
                        </a:rPr>
                        <a:t>$8 </a:t>
                      </a:r>
                      <a:endParaRPr lang="en-US">
                        <a:effectLst/>
                      </a:endParaRPr>
                    </a:p>
                  </a:txBody>
                  <a:tcPr/>
                </a:tc>
                <a:extLst>
                  <a:ext uri="{0D108BD9-81ED-4DB2-BD59-A6C34878D82A}">
                    <a16:rowId xmlns:a16="http://schemas.microsoft.com/office/drawing/2014/main" val="1621872874"/>
                  </a:ext>
                </a:extLst>
              </a:tr>
              <a:tr h="274006">
                <a:tc>
                  <a:txBody>
                    <a:bodyPr/>
                    <a:lstStyle/>
                    <a:p>
                      <a:pPr rtl="0" fontAlgn="base"/>
                      <a:r>
                        <a:rPr lang="en-US" sz="1200">
                          <a:effectLst/>
                          <a:hlinkClick r:id="rId15"/>
                        </a:rPr>
                        <a:t>Security Battery holder</a:t>
                      </a:r>
                      <a:r>
                        <a:rPr lang="en-US" sz="1200">
                          <a:effectLst/>
                        </a:rPr>
                        <a:t> </a:t>
                      </a:r>
                      <a:endParaRPr lang="en-US">
                        <a:effectLst/>
                      </a:endParaRPr>
                    </a:p>
                  </a:txBody>
                  <a:tcPr/>
                </a:tc>
                <a:tc>
                  <a:txBody>
                    <a:bodyPr/>
                    <a:lstStyle/>
                    <a:p>
                      <a:pPr rtl="0" fontAlgn="base"/>
                      <a:r>
                        <a:rPr lang="en-US" sz="1200">
                          <a:effectLst/>
                        </a:rPr>
                        <a:t>1 </a:t>
                      </a:r>
                      <a:endParaRPr lang="en-US">
                        <a:effectLst/>
                      </a:endParaRPr>
                    </a:p>
                  </a:txBody>
                  <a:tcPr/>
                </a:tc>
                <a:tc>
                  <a:txBody>
                    <a:bodyPr/>
                    <a:lstStyle/>
                    <a:p>
                      <a:pPr rtl="0" fontAlgn="base"/>
                      <a:r>
                        <a:rPr lang="en-US" sz="1200">
                          <a:effectLst/>
                        </a:rPr>
                        <a:t>$7 </a:t>
                      </a:r>
                      <a:endParaRPr lang="en-US">
                        <a:effectLst/>
                      </a:endParaRPr>
                    </a:p>
                  </a:txBody>
                  <a:tcPr/>
                </a:tc>
                <a:tc>
                  <a:txBody>
                    <a:bodyPr/>
                    <a:lstStyle/>
                    <a:p>
                      <a:pPr rtl="0" fontAlgn="base"/>
                      <a:r>
                        <a:rPr lang="en-US" sz="1200">
                          <a:effectLst/>
                        </a:rPr>
                        <a:t>$7 </a:t>
                      </a:r>
                      <a:endParaRPr lang="en-US">
                        <a:effectLst/>
                      </a:endParaRPr>
                    </a:p>
                  </a:txBody>
                  <a:tcPr/>
                </a:tc>
                <a:tc>
                  <a:txBody>
                    <a:bodyPr/>
                    <a:lstStyle/>
                    <a:p>
                      <a:pPr rtl="0" fontAlgn="base"/>
                      <a:r>
                        <a:rPr lang="en-US" sz="1200">
                          <a:effectLst/>
                        </a:rPr>
                        <a:t>$7 </a:t>
                      </a:r>
                      <a:endParaRPr lang="en-US">
                        <a:effectLst/>
                      </a:endParaRPr>
                    </a:p>
                  </a:txBody>
                  <a:tcPr/>
                </a:tc>
                <a:tc>
                  <a:txBody>
                    <a:bodyPr/>
                    <a:lstStyle/>
                    <a:p>
                      <a:pPr rtl="0" fontAlgn="base"/>
                      <a:r>
                        <a:rPr lang="en-US" sz="1200">
                          <a:effectLst/>
                        </a:rPr>
                        <a:t>$7 </a:t>
                      </a:r>
                      <a:endParaRPr lang="en-US">
                        <a:effectLst/>
                      </a:endParaRPr>
                    </a:p>
                  </a:txBody>
                  <a:tcPr/>
                </a:tc>
                <a:extLst>
                  <a:ext uri="{0D108BD9-81ED-4DB2-BD59-A6C34878D82A}">
                    <a16:rowId xmlns:a16="http://schemas.microsoft.com/office/drawing/2014/main" val="110934263"/>
                  </a:ext>
                </a:extLst>
              </a:tr>
              <a:tr h="274006">
                <a:tc>
                  <a:txBody>
                    <a:bodyPr/>
                    <a:lstStyle/>
                    <a:p>
                      <a:pPr rtl="0" fontAlgn="base"/>
                      <a:r>
                        <a:rPr lang="en-US" sz="1200">
                          <a:effectLst/>
                          <a:hlinkClick r:id="rId16"/>
                        </a:rPr>
                        <a:t>PLA 3D Printing Filament</a:t>
                      </a:r>
                      <a:r>
                        <a:rPr lang="en-US" sz="1200">
                          <a:effectLst/>
                        </a:rPr>
                        <a:t>  </a:t>
                      </a:r>
                      <a:endParaRPr lang="en-US">
                        <a:effectLst/>
                      </a:endParaRPr>
                    </a:p>
                  </a:txBody>
                  <a:tcPr/>
                </a:tc>
                <a:tc>
                  <a:txBody>
                    <a:bodyPr/>
                    <a:lstStyle/>
                    <a:p>
                      <a:pPr rtl="0" fontAlgn="base"/>
                      <a:r>
                        <a:rPr lang="en-US" sz="1200">
                          <a:effectLst/>
                        </a:rPr>
                        <a:t>1 </a:t>
                      </a:r>
                      <a:endParaRPr lang="en-US">
                        <a:effectLst/>
                      </a:endParaRPr>
                    </a:p>
                  </a:txBody>
                  <a:tcPr/>
                </a:tc>
                <a:tc>
                  <a:txBody>
                    <a:bodyPr/>
                    <a:lstStyle/>
                    <a:p>
                      <a:pPr rtl="0" fontAlgn="base"/>
                      <a:r>
                        <a:rPr lang="en-US" sz="1200">
                          <a:effectLst/>
                        </a:rPr>
                        <a:t>$22 </a:t>
                      </a:r>
                      <a:endParaRPr lang="en-US">
                        <a:effectLst/>
                      </a:endParaRPr>
                    </a:p>
                  </a:txBody>
                  <a:tcPr/>
                </a:tc>
                <a:tc>
                  <a:txBody>
                    <a:bodyPr/>
                    <a:lstStyle/>
                    <a:p>
                      <a:pPr rtl="0" fontAlgn="base"/>
                      <a:r>
                        <a:rPr lang="en-US" sz="1200">
                          <a:effectLst/>
                        </a:rPr>
                        <a:t>$22 </a:t>
                      </a:r>
                      <a:endParaRPr lang="en-US">
                        <a:effectLst/>
                      </a:endParaRPr>
                    </a:p>
                  </a:txBody>
                  <a:tcPr/>
                </a:tc>
                <a:tc>
                  <a:txBody>
                    <a:bodyPr/>
                    <a:lstStyle/>
                    <a:p>
                      <a:pPr rtl="0" fontAlgn="base"/>
                      <a:r>
                        <a:rPr lang="en-US" sz="1200">
                          <a:effectLst/>
                        </a:rPr>
                        <a:t>$22 </a:t>
                      </a:r>
                      <a:endParaRPr lang="en-US">
                        <a:effectLst/>
                      </a:endParaRPr>
                    </a:p>
                  </a:txBody>
                  <a:tcPr/>
                </a:tc>
                <a:tc>
                  <a:txBody>
                    <a:bodyPr/>
                    <a:lstStyle/>
                    <a:p>
                      <a:pPr rtl="0" fontAlgn="base"/>
                      <a:r>
                        <a:rPr lang="en-US" sz="1200">
                          <a:effectLst/>
                        </a:rPr>
                        <a:t>$22 </a:t>
                      </a:r>
                      <a:endParaRPr lang="en-US">
                        <a:effectLst/>
                      </a:endParaRPr>
                    </a:p>
                  </a:txBody>
                  <a:tcPr/>
                </a:tc>
                <a:extLst>
                  <a:ext uri="{0D108BD9-81ED-4DB2-BD59-A6C34878D82A}">
                    <a16:rowId xmlns:a16="http://schemas.microsoft.com/office/drawing/2014/main" val="581677787"/>
                  </a:ext>
                </a:extLst>
              </a:tr>
              <a:tr h="274006">
                <a:tc>
                  <a:txBody>
                    <a:bodyPr/>
                    <a:lstStyle/>
                    <a:p>
                      <a:pPr rtl="0" fontAlgn="base"/>
                      <a:r>
                        <a:rPr lang="en-US" sz="1200">
                          <a:effectLst/>
                          <a:hlinkClick r:id="rId17"/>
                        </a:rPr>
                        <a:t>Velcro</a:t>
                      </a:r>
                      <a:r>
                        <a:rPr lang="en-US" sz="1200">
                          <a:effectLst/>
                        </a:rPr>
                        <a:t> </a:t>
                      </a:r>
                      <a:endParaRPr lang="en-US">
                        <a:effectLst/>
                      </a:endParaRPr>
                    </a:p>
                  </a:txBody>
                  <a:tcPr/>
                </a:tc>
                <a:tc>
                  <a:txBody>
                    <a:bodyPr/>
                    <a:lstStyle/>
                    <a:p>
                      <a:pPr rtl="0" fontAlgn="base"/>
                      <a:r>
                        <a:rPr lang="en-US" sz="1200">
                          <a:effectLst/>
                        </a:rPr>
                        <a:t>1 </a:t>
                      </a:r>
                      <a:endParaRPr lang="en-US">
                        <a:effectLst/>
                      </a:endParaRPr>
                    </a:p>
                  </a:txBody>
                  <a:tcPr/>
                </a:tc>
                <a:tc>
                  <a:txBody>
                    <a:bodyPr/>
                    <a:lstStyle/>
                    <a:p>
                      <a:pPr rtl="0" fontAlgn="base"/>
                      <a:r>
                        <a:rPr lang="en-US" sz="1200">
                          <a:effectLst/>
                        </a:rPr>
                        <a:t>$8 </a:t>
                      </a:r>
                      <a:endParaRPr lang="en-US">
                        <a:effectLst/>
                      </a:endParaRPr>
                    </a:p>
                  </a:txBody>
                  <a:tcPr/>
                </a:tc>
                <a:tc>
                  <a:txBody>
                    <a:bodyPr/>
                    <a:lstStyle/>
                    <a:p>
                      <a:pPr rtl="0" fontAlgn="base"/>
                      <a:r>
                        <a:rPr lang="en-US" sz="1200">
                          <a:effectLst/>
                        </a:rPr>
                        <a:t>$8 </a:t>
                      </a:r>
                      <a:endParaRPr lang="en-US">
                        <a:effectLst/>
                      </a:endParaRPr>
                    </a:p>
                  </a:txBody>
                  <a:tcPr/>
                </a:tc>
                <a:tc>
                  <a:txBody>
                    <a:bodyPr/>
                    <a:lstStyle/>
                    <a:p>
                      <a:pPr rtl="0" fontAlgn="base"/>
                      <a:r>
                        <a:rPr lang="en-US" sz="1200">
                          <a:effectLst/>
                        </a:rPr>
                        <a:t>$8 </a:t>
                      </a:r>
                      <a:endParaRPr lang="en-US">
                        <a:effectLst/>
                      </a:endParaRPr>
                    </a:p>
                  </a:txBody>
                  <a:tcPr/>
                </a:tc>
                <a:tc>
                  <a:txBody>
                    <a:bodyPr/>
                    <a:lstStyle/>
                    <a:p>
                      <a:pPr rtl="0" fontAlgn="base"/>
                      <a:r>
                        <a:rPr lang="en-US" sz="1200">
                          <a:effectLst/>
                        </a:rPr>
                        <a:t>$8 </a:t>
                      </a:r>
                      <a:endParaRPr lang="en-US">
                        <a:effectLst/>
                      </a:endParaRPr>
                    </a:p>
                  </a:txBody>
                  <a:tcPr/>
                </a:tc>
                <a:extLst>
                  <a:ext uri="{0D108BD9-81ED-4DB2-BD59-A6C34878D82A}">
                    <a16:rowId xmlns:a16="http://schemas.microsoft.com/office/drawing/2014/main" val="50337134"/>
                  </a:ext>
                </a:extLst>
              </a:tr>
              <a:tr h="239765">
                <a:tc>
                  <a:txBody>
                    <a:bodyPr/>
                    <a:lstStyle/>
                    <a:p>
                      <a:pPr rtl="0" fontAlgn="base"/>
                      <a:r>
                        <a:rPr lang="en-US" sz="1200">
                          <a:effectLst/>
                          <a:hlinkClick r:id="rId18"/>
                        </a:rPr>
                        <a:t>ESP8266</a:t>
                      </a:r>
                      <a:r>
                        <a:rPr lang="en-US" sz="1200">
                          <a:effectLst/>
                        </a:rPr>
                        <a:t> </a:t>
                      </a:r>
                      <a:endParaRPr lang="en-US">
                        <a:effectLst/>
                      </a:endParaRPr>
                    </a:p>
                  </a:txBody>
                  <a:tcPr/>
                </a:tc>
                <a:tc>
                  <a:txBody>
                    <a:bodyPr/>
                    <a:lstStyle/>
                    <a:p>
                      <a:pPr rtl="0" fontAlgn="base"/>
                      <a:r>
                        <a:rPr lang="en-US" sz="1200">
                          <a:effectLst/>
                        </a:rPr>
                        <a:t>1 </a:t>
                      </a:r>
                      <a:endParaRPr lang="en-US">
                        <a:effectLst/>
                      </a:endParaRPr>
                    </a:p>
                  </a:txBody>
                  <a:tcPr/>
                </a:tc>
                <a:tc>
                  <a:txBody>
                    <a:bodyPr/>
                    <a:lstStyle/>
                    <a:p>
                      <a:pPr rtl="0" fontAlgn="base"/>
                      <a:r>
                        <a:rPr lang="en-US" sz="1200">
                          <a:effectLst/>
                        </a:rPr>
                        <a:t>$0 </a:t>
                      </a:r>
                      <a:endParaRPr lang="en-US">
                        <a:effectLst/>
                      </a:endParaRPr>
                    </a:p>
                  </a:txBody>
                  <a:tcPr/>
                </a:tc>
                <a:tc>
                  <a:txBody>
                    <a:bodyPr/>
                    <a:lstStyle/>
                    <a:p>
                      <a:pPr rtl="0" fontAlgn="base"/>
                      <a:r>
                        <a:rPr lang="en-US" sz="1200">
                          <a:effectLst/>
                        </a:rPr>
                        <a:t>$18 </a:t>
                      </a:r>
                      <a:endParaRPr lang="en-US">
                        <a:effectLst/>
                      </a:endParaRPr>
                    </a:p>
                  </a:txBody>
                  <a:tcPr/>
                </a:tc>
                <a:tc>
                  <a:txBody>
                    <a:bodyPr/>
                    <a:lstStyle/>
                    <a:p>
                      <a:pPr rtl="0" fontAlgn="base"/>
                      <a:r>
                        <a:rPr lang="en-US" sz="1200">
                          <a:effectLst/>
                        </a:rPr>
                        <a:t>$0 </a:t>
                      </a:r>
                      <a:endParaRPr lang="en-US">
                        <a:effectLst/>
                      </a:endParaRPr>
                    </a:p>
                  </a:txBody>
                  <a:tcPr/>
                </a:tc>
                <a:tc>
                  <a:txBody>
                    <a:bodyPr/>
                    <a:lstStyle/>
                    <a:p>
                      <a:pPr rtl="0" fontAlgn="base"/>
                      <a:r>
                        <a:rPr lang="en-US" sz="1200">
                          <a:effectLst/>
                        </a:rPr>
                        <a:t>$18 </a:t>
                      </a:r>
                      <a:endParaRPr lang="en-US">
                        <a:effectLst/>
                      </a:endParaRPr>
                    </a:p>
                  </a:txBody>
                  <a:tcPr/>
                </a:tc>
                <a:extLst>
                  <a:ext uri="{0D108BD9-81ED-4DB2-BD59-A6C34878D82A}">
                    <a16:rowId xmlns:a16="http://schemas.microsoft.com/office/drawing/2014/main" val="2997242727"/>
                  </a:ext>
                </a:extLst>
              </a:tr>
              <a:tr h="239765">
                <a:tc>
                  <a:txBody>
                    <a:bodyPr/>
                    <a:lstStyle/>
                    <a:p>
                      <a:pPr rtl="0" fontAlgn="base"/>
                      <a:r>
                        <a:rPr lang="en-US" sz="1200">
                          <a:effectLst/>
                        </a:rPr>
                        <a:t>PCB Printing </a:t>
                      </a:r>
                      <a:endParaRPr lang="en-US">
                        <a:effectLst/>
                      </a:endParaRPr>
                    </a:p>
                  </a:txBody>
                  <a:tcPr/>
                </a:tc>
                <a:tc>
                  <a:txBody>
                    <a:bodyPr/>
                    <a:lstStyle/>
                    <a:p>
                      <a:pPr rtl="0" fontAlgn="base"/>
                      <a:r>
                        <a:rPr lang="en-US" sz="1200">
                          <a:effectLst/>
                        </a:rPr>
                        <a:t>2 </a:t>
                      </a:r>
                      <a:endParaRPr lang="en-US">
                        <a:effectLst/>
                      </a:endParaRPr>
                    </a:p>
                  </a:txBody>
                  <a:tcPr/>
                </a:tc>
                <a:tc>
                  <a:txBody>
                    <a:bodyPr/>
                    <a:lstStyle/>
                    <a:p>
                      <a:pPr rtl="0" fontAlgn="base"/>
                      <a:r>
                        <a:rPr lang="en-US" sz="1200">
                          <a:effectLst/>
                        </a:rPr>
                        <a:t>$2 </a:t>
                      </a:r>
                      <a:endParaRPr lang="en-US">
                        <a:effectLst/>
                      </a:endParaRPr>
                    </a:p>
                  </a:txBody>
                  <a:tcPr/>
                </a:tc>
                <a:tc>
                  <a:txBody>
                    <a:bodyPr/>
                    <a:lstStyle/>
                    <a:p>
                      <a:pPr rtl="0" fontAlgn="base"/>
                      <a:r>
                        <a:rPr lang="en-US" sz="1200">
                          <a:effectLst/>
                        </a:rPr>
                        <a:t>$2 </a:t>
                      </a:r>
                      <a:endParaRPr lang="en-US">
                        <a:effectLst/>
                      </a:endParaRPr>
                    </a:p>
                  </a:txBody>
                  <a:tcPr/>
                </a:tc>
                <a:tc>
                  <a:txBody>
                    <a:bodyPr/>
                    <a:lstStyle/>
                    <a:p>
                      <a:pPr rtl="0" fontAlgn="base"/>
                      <a:r>
                        <a:rPr lang="en-US" sz="1200">
                          <a:effectLst/>
                        </a:rPr>
                        <a:t>$4 </a:t>
                      </a:r>
                      <a:endParaRPr lang="en-US">
                        <a:effectLst/>
                      </a:endParaRPr>
                    </a:p>
                  </a:txBody>
                  <a:tcPr/>
                </a:tc>
                <a:tc>
                  <a:txBody>
                    <a:bodyPr/>
                    <a:lstStyle/>
                    <a:p>
                      <a:pPr rtl="0" fontAlgn="base"/>
                      <a:r>
                        <a:rPr lang="en-US" sz="1200">
                          <a:effectLst/>
                        </a:rPr>
                        <a:t>$4 </a:t>
                      </a:r>
                      <a:endParaRPr lang="en-US">
                        <a:effectLst/>
                      </a:endParaRPr>
                    </a:p>
                  </a:txBody>
                  <a:tcPr/>
                </a:tc>
                <a:extLst>
                  <a:ext uri="{0D108BD9-81ED-4DB2-BD59-A6C34878D82A}">
                    <a16:rowId xmlns:a16="http://schemas.microsoft.com/office/drawing/2014/main" val="3819975023"/>
                  </a:ext>
                </a:extLst>
              </a:tr>
              <a:tr h="274006">
                <a:tc>
                  <a:txBody>
                    <a:bodyPr/>
                    <a:lstStyle/>
                    <a:p>
                      <a:pPr rtl="0" fontAlgn="base"/>
                      <a:r>
                        <a:rPr lang="en-US" sz="1200">
                          <a:effectLst/>
                        </a:rPr>
                        <a:t>Total Members </a:t>
                      </a:r>
                      <a:endParaRPr lang="en-US">
                        <a:effectLst/>
                      </a:endParaRPr>
                    </a:p>
                  </a:txBody>
                  <a:tcPr/>
                </a:tc>
                <a:tc>
                  <a:txBody>
                    <a:bodyPr/>
                    <a:lstStyle/>
                    <a:p>
                      <a:pPr rtl="0" fontAlgn="base"/>
                      <a:r>
                        <a:rPr lang="en-US" sz="1200">
                          <a:effectLst/>
                        </a:rPr>
                        <a:t>4 </a:t>
                      </a:r>
                      <a:endParaRPr lang="en-US">
                        <a:effectLst/>
                      </a:endParaRPr>
                    </a:p>
                  </a:txBody>
                  <a:tcPr/>
                </a:tc>
                <a:tc>
                  <a:txBody>
                    <a:bodyPr/>
                    <a:lstStyle/>
                    <a:p>
                      <a:pPr rtl="0" fontAlgn="base"/>
                      <a:r>
                        <a:rPr lang="en-US" sz="1200">
                          <a:effectLst/>
                        </a:rPr>
                        <a:t>$34 </a:t>
                      </a:r>
                      <a:endParaRPr lang="en-US">
                        <a:effectLst/>
                      </a:endParaRPr>
                    </a:p>
                  </a:txBody>
                  <a:tcPr/>
                </a:tc>
                <a:tc>
                  <a:txBody>
                    <a:bodyPr/>
                    <a:lstStyle/>
                    <a:p>
                      <a:pPr rtl="0" fontAlgn="base"/>
                      <a:r>
                        <a:rPr lang="en-US" sz="1200">
                          <a:effectLst/>
                        </a:rPr>
                        <a:t>$53.75 </a:t>
                      </a:r>
                      <a:endParaRPr lang="en-US">
                        <a:effectLst/>
                      </a:endParaRPr>
                    </a:p>
                  </a:txBody>
                  <a:tcPr/>
                </a:tc>
                <a:tc>
                  <a:txBody>
                    <a:bodyPr/>
                    <a:lstStyle/>
                    <a:p>
                      <a:pPr rtl="0" fontAlgn="base"/>
                      <a:r>
                        <a:rPr lang="en-US" sz="1200">
                          <a:effectLst/>
                        </a:rPr>
                        <a:t>$136 </a:t>
                      </a:r>
                      <a:endParaRPr lang="en-US">
                        <a:effectLst/>
                      </a:endParaRPr>
                    </a:p>
                  </a:txBody>
                  <a:tcPr/>
                </a:tc>
                <a:tc>
                  <a:txBody>
                    <a:bodyPr/>
                    <a:lstStyle/>
                    <a:p>
                      <a:pPr rtl="0" fontAlgn="base"/>
                      <a:r>
                        <a:rPr lang="en-US" sz="1200">
                          <a:effectLst/>
                        </a:rPr>
                        <a:t>$215 </a:t>
                      </a:r>
                      <a:endParaRPr lang="en-US">
                        <a:effectLst/>
                      </a:endParaRPr>
                    </a:p>
                  </a:txBody>
                  <a:tcPr/>
                </a:tc>
                <a:extLst>
                  <a:ext uri="{0D108BD9-81ED-4DB2-BD59-A6C34878D82A}">
                    <a16:rowId xmlns:a16="http://schemas.microsoft.com/office/drawing/2014/main" val="3463373261"/>
                  </a:ext>
                </a:extLst>
              </a:tr>
            </a:tbl>
          </a:graphicData>
        </a:graphic>
      </p:graphicFrame>
      <p:pic>
        <p:nvPicPr>
          <p:cNvPr id="1026" name="Picture 2">
            <a:extLst>
              <a:ext uri="{FF2B5EF4-FFF2-40B4-BE49-F238E27FC236}">
                <a16:creationId xmlns:a16="http://schemas.microsoft.com/office/drawing/2014/main" id="{AEED0544-EBCD-3BEB-9E87-BA81037BDAB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39065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D2EFDF08-CCB2-8F54-F80D-28C8007CB9B4}"/>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651916" y="6277488"/>
            <a:ext cx="406400" cy="406400"/>
          </a:xfrm>
          <a:prstGeom prst="rect">
            <a:avLst/>
          </a:prstGeom>
        </p:spPr>
      </p:pic>
    </p:spTree>
    <p:extLst>
      <p:ext uri="{BB962C8B-B14F-4D97-AF65-F5344CB8AC3E}">
        <p14:creationId xmlns:p14="http://schemas.microsoft.com/office/powerpoint/2010/main" val="355477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D608A-FE38-6657-0EF1-EB888844F950}"/>
              </a:ext>
            </a:extLst>
          </p:cNvPr>
          <p:cNvSpPr>
            <a:spLocks noGrp="1"/>
          </p:cNvSpPr>
          <p:nvPr>
            <p:ph type="title"/>
          </p:nvPr>
        </p:nvSpPr>
        <p:spPr/>
        <p:txBody>
          <a:bodyPr/>
          <a:lstStyle/>
          <a:p>
            <a:r>
              <a:rPr lang="en-US">
                <a:cs typeface="Calibri Light"/>
              </a:rPr>
              <a:t>Project Progress</a:t>
            </a:r>
            <a:endParaRPr lang="en-US"/>
          </a:p>
        </p:txBody>
      </p:sp>
      <p:graphicFrame>
        <p:nvGraphicFramePr>
          <p:cNvPr id="5" name="Content Placeholder 4">
            <a:extLst>
              <a:ext uri="{FF2B5EF4-FFF2-40B4-BE49-F238E27FC236}">
                <a16:creationId xmlns:a16="http://schemas.microsoft.com/office/drawing/2014/main" id="{DCBD23F0-CB92-566C-F060-87A28F54EEB5}"/>
              </a:ext>
            </a:extLst>
          </p:cNvPr>
          <p:cNvGraphicFramePr>
            <a:graphicFrameLocks noGrp="1"/>
          </p:cNvGraphicFramePr>
          <p:nvPr>
            <p:ph idx="1"/>
            <p:extLst>
              <p:ext uri="{D42A27DB-BD31-4B8C-83A1-F6EECF244321}">
                <p14:modId xmlns:p14="http://schemas.microsoft.com/office/powerpoint/2010/main" val="3883058989"/>
              </p:ext>
            </p:extLst>
          </p:nvPr>
        </p:nvGraphicFramePr>
        <p:xfrm>
          <a:off x="2197894" y="1885285"/>
          <a:ext cx="7796212" cy="3997325"/>
        </p:xfrm>
        <a:graphic>
          <a:graphicData uri="http://schemas.openxmlformats.org/drawingml/2006/chart">
            <c:chart xmlns:c="http://schemas.openxmlformats.org/drawingml/2006/chart" xmlns:r="http://schemas.openxmlformats.org/officeDocument/2006/relationships" r:id="rId5"/>
          </a:graphicData>
        </a:graphic>
      </p:graphicFrame>
      <p:pic>
        <p:nvPicPr>
          <p:cNvPr id="3" name="Picture 2">
            <a:extLst>
              <a:ext uri="{FF2B5EF4-FFF2-40B4-BE49-F238E27FC236}">
                <a16:creationId xmlns:a16="http://schemas.microsoft.com/office/drawing/2014/main" id="{B5F81DEC-ABA4-913F-8F4D-0D6074E297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1" y="1"/>
            <a:ext cx="1490464" cy="1490464"/>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8BF2611B-1F68-0FB8-32B8-4DEF4C6C9E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04483307"/>
      </p:ext>
    </p:extLst>
  </p:cSld>
  <p:clrMapOvr>
    <a:masterClrMapping/>
  </p:clrMapOvr>
  <mc:AlternateContent xmlns:mc="http://schemas.openxmlformats.org/markup-compatibility/2006" xmlns:p14="http://schemas.microsoft.com/office/powerpoint/2010/main">
    <mc:Choice Requires="p14">
      <p:transition spd="slow" p14:dur="2000" advTm="38663"/>
    </mc:Choice>
    <mc:Fallback xmlns="">
      <p:transition spd="slow" advTm="38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31CA8-F95D-E2CF-7291-4854684B8AF8}"/>
              </a:ext>
            </a:extLst>
          </p:cNvPr>
          <p:cNvSpPr>
            <a:spLocks noGrp="1"/>
          </p:cNvSpPr>
          <p:nvPr>
            <p:ph type="title"/>
          </p:nvPr>
        </p:nvSpPr>
        <p:spPr/>
        <p:txBody>
          <a:bodyPr/>
          <a:lstStyle/>
          <a:p>
            <a:r>
              <a:rPr lang="en-US">
                <a:cs typeface="Arial"/>
              </a:rPr>
              <a:t>Next Steps</a:t>
            </a:r>
            <a:endParaRPr lang="en-US"/>
          </a:p>
        </p:txBody>
      </p:sp>
      <p:graphicFrame>
        <p:nvGraphicFramePr>
          <p:cNvPr id="4" name="Table 4">
            <a:extLst>
              <a:ext uri="{FF2B5EF4-FFF2-40B4-BE49-F238E27FC236}">
                <a16:creationId xmlns:a16="http://schemas.microsoft.com/office/drawing/2014/main" id="{2209B4FE-D50A-DFD3-ED99-B06CA39595BB}"/>
              </a:ext>
            </a:extLst>
          </p:cNvPr>
          <p:cNvGraphicFramePr>
            <a:graphicFrameLocks noGrp="1"/>
          </p:cNvGraphicFramePr>
          <p:nvPr>
            <p:extLst>
              <p:ext uri="{D42A27DB-BD31-4B8C-83A1-F6EECF244321}">
                <p14:modId xmlns:p14="http://schemas.microsoft.com/office/powerpoint/2010/main" val="2288903966"/>
              </p:ext>
            </p:extLst>
          </p:nvPr>
        </p:nvGraphicFramePr>
        <p:xfrm>
          <a:off x="2147097" y="2630984"/>
          <a:ext cx="8128000" cy="2392680"/>
        </p:xfrm>
        <a:graphic>
          <a:graphicData uri="http://schemas.openxmlformats.org/drawingml/2006/table">
            <a:tbl>
              <a:tblPr firstRow="1" bandRow="1">
                <a:tableStyleId>{0660B408-B3CF-4A94-85FC-2B1E0A45F4A2}</a:tableStyleId>
              </a:tblPr>
              <a:tblGrid>
                <a:gridCol w="4064000">
                  <a:extLst>
                    <a:ext uri="{9D8B030D-6E8A-4147-A177-3AD203B41FA5}">
                      <a16:colId xmlns:a16="http://schemas.microsoft.com/office/drawing/2014/main" val="2575250462"/>
                    </a:ext>
                  </a:extLst>
                </a:gridCol>
                <a:gridCol w="4064000">
                  <a:extLst>
                    <a:ext uri="{9D8B030D-6E8A-4147-A177-3AD203B41FA5}">
                      <a16:colId xmlns:a16="http://schemas.microsoft.com/office/drawing/2014/main" val="2748762677"/>
                    </a:ext>
                  </a:extLst>
                </a:gridCol>
              </a:tblGrid>
              <a:tr h="370840">
                <a:tc>
                  <a:txBody>
                    <a:bodyPr/>
                    <a:lstStyle/>
                    <a:p>
                      <a:r>
                        <a:rPr lang="en-US"/>
                        <a:t>Hardware</a:t>
                      </a:r>
                    </a:p>
                  </a:txBody>
                  <a:tcPr/>
                </a:tc>
                <a:tc>
                  <a:txBody>
                    <a:bodyPr/>
                    <a:lstStyle/>
                    <a:p>
                      <a:r>
                        <a:rPr lang="en-US"/>
                        <a:t>Software</a:t>
                      </a:r>
                    </a:p>
                  </a:txBody>
                  <a:tcPr/>
                </a:tc>
                <a:extLst>
                  <a:ext uri="{0D108BD9-81ED-4DB2-BD59-A6C34878D82A}">
                    <a16:rowId xmlns:a16="http://schemas.microsoft.com/office/drawing/2014/main" val="2094250124"/>
                  </a:ext>
                </a:extLst>
              </a:tr>
              <a:tr h="370840">
                <a:tc>
                  <a:txBody>
                    <a:bodyPr/>
                    <a:lstStyle/>
                    <a:p>
                      <a:r>
                        <a:rPr lang="en-US"/>
                        <a:t>Update PCBs and order them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Build out phrase detection model</a:t>
                      </a:r>
                    </a:p>
                  </a:txBody>
                  <a:tcPr/>
                </a:tc>
                <a:extLst>
                  <a:ext uri="{0D108BD9-81ED-4DB2-BD59-A6C34878D82A}">
                    <a16:rowId xmlns:a16="http://schemas.microsoft.com/office/drawing/2014/main" val="956105428"/>
                  </a:ext>
                </a:extLst>
              </a:tr>
              <a:tr h="370840">
                <a:tc>
                  <a:txBody>
                    <a:bodyPr/>
                    <a:lstStyle/>
                    <a:p>
                      <a:r>
                        <a:rPr lang="en-US"/>
                        <a:t>Reprint CAD models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Finish final touches on the Mobile Application</a:t>
                      </a:r>
                    </a:p>
                  </a:txBody>
                  <a:tcPr/>
                </a:tc>
                <a:extLst>
                  <a:ext uri="{0D108BD9-81ED-4DB2-BD59-A6C34878D82A}">
                    <a16:rowId xmlns:a16="http://schemas.microsoft.com/office/drawing/2014/main" val="2887234618"/>
                  </a:ext>
                </a:extLst>
              </a:tr>
              <a:tr h="370840">
                <a:tc>
                  <a:txBody>
                    <a:bodyPr/>
                    <a:lstStyle/>
                    <a:p>
                      <a:r>
                        <a:rPr lang="en-US"/>
                        <a:t>Interface ESP modules</a:t>
                      </a:r>
                    </a:p>
                  </a:txBody>
                  <a:tcPr/>
                </a:tc>
                <a:tc>
                  <a:txBody>
                    <a:bodyPr/>
                    <a:lstStyle/>
                    <a:p>
                      <a:r>
                        <a:rPr lang="en-US"/>
                        <a:t>Test connections between the application, database, and hardware</a:t>
                      </a:r>
                    </a:p>
                  </a:txBody>
                  <a:tcPr/>
                </a:tc>
                <a:extLst>
                  <a:ext uri="{0D108BD9-81ED-4DB2-BD59-A6C34878D82A}">
                    <a16:rowId xmlns:a16="http://schemas.microsoft.com/office/drawing/2014/main" val="3476849162"/>
                  </a:ext>
                </a:extLst>
              </a:tr>
              <a:tr h="370840">
                <a:tc>
                  <a:txBody>
                    <a:bodyPr/>
                    <a:lstStyle/>
                    <a:p>
                      <a:r>
                        <a:rPr lang="en-US"/>
                        <a:t>Finalize assembly and test</a:t>
                      </a:r>
                    </a:p>
                  </a:txBody>
                  <a:tcPr/>
                </a:tc>
                <a:tc>
                  <a:txBody>
                    <a:bodyPr/>
                    <a:lstStyle/>
                    <a:p>
                      <a:endParaRPr lang="en-US"/>
                    </a:p>
                  </a:txBody>
                  <a:tcPr/>
                </a:tc>
                <a:extLst>
                  <a:ext uri="{0D108BD9-81ED-4DB2-BD59-A6C34878D82A}">
                    <a16:rowId xmlns:a16="http://schemas.microsoft.com/office/drawing/2014/main" val="3355939350"/>
                  </a:ext>
                </a:extLst>
              </a:tr>
            </a:tbl>
          </a:graphicData>
        </a:graphic>
      </p:graphicFrame>
      <p:pic>
        <p:nvPicPr>
          <p:cNvPr id="3" name="Picture 2">
            <a:extLst>
              <a:ext uri="{FF2B5EF4-FFF2-40B4-BE49-F238E27FC236}">
                <a16:creationId xmlns:a16="http://schemas.microsoft.com/office/drawing/2014/main" id="{9466BD44-27CC-C691-5A51-833E48F428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1" y="1"/>
            <a:ext cx="1490464" cy="1490464"/>
          </a:xfrm>
          <a:prstGeom prst="rect">
            <a:avLst/>
          </a:prstGeom>
          <a:noFill/>
          <a:extLst>
            <a:ext uri="{909E8E84-426E-40DD-AFC4-6F175D3DCCD1}">
              <a14:hiddenFill xmlns:a14="http://schemas.microsoft.com/office/drawing/2010/main">
                <a:solidFill>
                  <a:srgbClr val="FFFFFF"/>
                </a:solidFill>
              </a14:hiddenFill>
            </a:ext>
          </a:extLst>
        </p:spPr>
      </p:pic>
      <p:pic>
        <p:nvPicPr>
          <p:cNvPr id="16" name="Audio 15">
            <a:hlinkClick r:id="" action="ppaction://media"/>
            <a:extLst>
              <a:ext uri="{FF2B5EF4-FFF2-40B4-BE49-F238E27FC236}">
                <a16:creationId xmlns:a16="http://schemas.microsoft.com/office/drawing/2014/main" id="{213300BD-145A-2234-EC61-279C76739EA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94941763"/>
      </p:ext>
    </p:extLst>
  </p:cSld>
  <p:clrMapOvr>
    <a:masterClrMapping/>
  </p:clrMapOvr>
  <mc:AlternateContent xmlns:mc="http://schemas.openxmlformats.org/markup-compatibility/2006" xmlns:p14="http://schemas.microsoft.com/office/powerpoint/2010/main">
    <mc:Choice Requires="p14">
      <p:transition spd="slow" p14:dur="2000" advTm="29302"/>
    </mc:Choice>
    <mc:Fallback xmlns="">
      <p:transition spd="slow" advTm="29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EF95B-EAFC-0C1A-11AD-1A0C1A7DE4B2}"/>
              </a:ext>
            </a:extLst>
          </p:cNvPr>
          <p:cNvSpPr>
            <a:spLocks noGrp="1"/>
          </p:cNvSpPr>
          <p:nvPr>
            <p:ph type="title"/>
          </p:nvPr>
        </p:nvSpPr>
        <p:spPr/>
        <p:txBody>
          <a:bodyPr/>
          <a:lstStyle/>
          <a:p>
            <a:r>
              <a:rPr lang="en-US">
                <a:cs typeface="Calibri Light"/>
              </a:rPr>
              <a:t>Requirement Specifications </a:t>
            </a:r>
            <a:br>
              <a:rPr lang="en-US">
                <a:cs typeface="Calibri Light"/>
              </a:rPr>
            </a:br>
            <a:r>
              <a:rPr lang="en-US">
                <a:cs typeface="Calibri Light"/>
              </a:rPr>
              <a:t>Access Control</a:t>
            </a:r>
            <a:endParaRPr lang="en-US"/>
          </a:p>
        </p:txBody>
      </p:sp>
      <p:graphicFrame>
        <p:nvGraphicFramePr>
          <p:cNvPr id="5" name="Content Placeholder 4">
            <a:extLst>
              <a:ext uri="{FF2B5EF4-FFF2-40B4-BE49-F238E27FC236}">
                <a16:creationId xmlns:a16="http://schemas.microsoft.com/office/drawing/2014/main" id="{419F5D35-DC86-3149-2E74-A45C0F245CB1}"/>
              </a:ext>
            </a:extLst>
          </p:cNvPr>
          <p:cNvGraphicFramePr>
            <a:graphicFrameLocks noGrp="1"/>
          </p:cNvGraphicFramePr>
          <p:nvPr>
            <p:ph idx="1"/>
            <p:extLst>
              <p:ext uri="{D42A27DB-BD31-4B8C-83A1-F6EECF244321}">
                <p14:modId xmlns:p14="http://schemas.microsoft.com/office/powerpoint/2010/main" val="614826926"/>
              </p:ext>
            </p:extLst>
          </p:nvPr>
        </p:nvGraphicFramePr>
        <p:xfrm>
          <a:off x="1285875" y="2182812"/>
          <a:ext cx="9621900" cy="3650925"/>
        </p:xfrm>
        <a:graphic>
          <a:graphicData uri="http://schemas.openxmlformats.org/drawingml/2006/table">
            <a:tbl>
              <a:tblPr firstRow="1" bandRow="1">
                <a:tableStyleId>{0660B408-B3CF-4A94-85FC-2B1E0A45F4A2}</a:tableStyleId>
              </a:tblPr>
              <a:tblGrid>
                <a:gridCol w="1485051">
                  <a:extLst>
                    <a:ext uri="{9D8B030D-6E8A-4147-A177-3AD203B41FA5}">
                      <a16:colId xmlns:a16="http://schemas.microsoft.com/office/drawing/2014/main" val="2676577927"/>
                    </a:ext>
                  </a:extLst>
                </a:gridCol>
                <a:gridCol w="2382271">
                  <a:extLst>
                    <a:ext uri="{9D8B030D-6E8A-4147-A177-3AD203B41FA5}">
                      <a16:colId xmlns:a16="http://schemas.microsoft.com/office/drawing/2014/main" val="1403548209"/>
                    </a:ext>
                  </a:extLst>
                </a:gridCol>
                <a:gridCol w="3217614">
                  <a:extLst>
                    <a:ext uri="{9D8B030D-6E8A-4147-A177-3AD203B41FA5}">
                      <a16:colId xmlns:a16="http://schemas.microsoft.com/office/drawing/2014/main" val="2647368770"/>
                    </a:ext>
                  </a:extLst>
                </a:gridCol>
                <a:gridCol w="2536964">
                  <a:extLst>
                    <a:ext uri="{9D8B030D-6E8A-4147-A177-3AD203B41FA5}">
                      <a16:colId xmlns:a16="http://schemas.microsoft.com/office/drawing/2014/main" val="3201158828"/>
                    </a:ext>
                  </a:extLst>
                </a:gridCol>
              </a:tblGrid>
              <a:tr h="411262">
                <a:tc>
                  <a:txBody>
                    <a:bodyPr/>
                    <a:lstStyle/>
                    <a:p>
                      <a:pPr rtl="0" fontAlgn="base"/>
                      <a:r>
                        <a:rPr lang="en-US" sz="1800" b="1" kern="1200">
                          <a:solidFill>
                            <a:schemeClr val="lt1"/>
                          </a:solidFill>
                          <a:effectLst/>
                          <a:latin typeface="+mn-lt"/>
                          <a:ea typeface="+mn-ea"/>
                          <a:cs typeface="+mn-cs"/>
                        </a:rPr>
                        <a:t>SECTION </a:t>
                      </a:r>
                    </a:p>
                  </a:txBody>
                  <a:tcPr/>
                </a:tc>
                <a:tc>
                  <a:txBody>
                    <a:bodyPr/>
                    <a:lstStyle/>
                    <a:p>
                      <a:pPr rtl="0" fontAlgn="base"/>
                      <a:r>
                        <a:rPr lang="en-US" sz="1800" b="1" kern="1200">
                          <a:solidFill>
                            <a:schemeClr val="lt1"/>
                          </a:solidFill>
                          <a:effectLst/>
                          <a:latin typeface="+mn-lt"/>
                          <a:ea typeface="+mn-ea"/>
                          <a:cs typeface="+mn-cs"/>
                        </a:rPr>
                        <a:t>REQUIREMENT </a:t>
                      </a:r>
                    </a:p>
                  </a:txBody>
                  <a:tcPr/>
                </a:tc>
                <a:tc>
                  <a:txBody>
                    <a:bodyPr/>
                    <a:lstStyle/>
                    <a:p>
                      <a:pPr rtl="0" fontAlgn="base"/>
                      <a:r>
                        <a:rPr lang="en-US" sz="1800" b="1" kern="1200">
                          <a:solidFill>
                            <a:schemeClr val="lt1"/>
                          </a:solidFill>
                          <a:effectLst/>
                          <a:latin typeface="+mn-lt"/>
                          <a:ea typeface="+mn-ea"/>
                          <a:cs typeface="+mn-cs"/>
                        </a:rPr>
                        <a:t>SOLUTION </a:t>
                      </a:r>
                    </a:p>
                  </a:txBody>
                  <a:tcPr/>
                </a:tc>
                <a:tc>
                  <a:txBody>
                    <a:bodyPr/>
                    <a:lstStyle/>
                    <a:p>
                      <a:pPr rtl="0" fontAlgn="base"/>
                      <a:r>
                        <a:rPr lang="en-US" sz="1800" b="1" kern="1200">
                          <a:solidFill>
                            <a:schemeClr val="lt1"/>
                          </a:solidFill>
                          <a:effectLst/>
                          <a:latin typeface="+mn-lt"/>
                          <a:ea typeface="+mn-ea"/>
                          <a:cs typeface="+mn-cs"/>
                        </a:rPr>
                        <a:t>VERIFICATION </a:t>
                      </a:r>
                    </a:p>
                  </a:txBody>
                  <a:tcPr/>
                </a:tc>
                <a:extLst>
                  <a:ext uri="{0D108BD9-81ED-4DB2-BD59-A6C34878D82A}">
                    <a16:rowId xmlns:a16="http://schemas.microsoft.com/office/drawing/2014/main" val="757170083"/>
                  </a:ext>
                </a:extLst>
              </a:tr>
              <a:tr h="635000">
                <a:tc>
                  <a:txBody>
                    <a:bodyPr/>
                    <a:lstStyle/>
                    <a:p>
                      <a:pPr rtl="0" fontAlgn="base"/>
                      <a:r>
                        <a:rPr lang="en-US" sz="1200">
                          <a:effectLst/>
                        </a:rPr>
                        <a:t>Access Control (AC) </a:t>
                      </a:r>
                      <a:endParaRPr lang="en-US">
                        <a:effectLst/>
                      </a:endParaRPr>
                    </a:p>
                  </a:txBody>
                  <a:tcPr/>
                </a:tc>
                <a:tc>
                  <a:txBody>
                    <a:bodyPr/>
                    <a:lstStyle/>
                    <a:p>
                      <a:pPr fontAlgn="t"/>
                      <a:endParaRPr lang="en-US">
                        <a:effectLst/>
                      </a:endParaRPr>
                    </a:p>
                  </a:txBody>
                  <a:tcPr/>
                </a:tc>
                <a:tc>
                  <a:txBody>
                    <a:bodyPr/>
                    <a:lstStyle/>
                    <a:p>
                      <a:pPr fontAlgn="t"/>
                      <a:endParaRPr lang="en-US">
                        <a:effectLst/>
                      </a:endParaRPr>
                    </a:p>
                  </a:txBody>
                  <a:tcPr/>
                </a:tc>
                <a:tc>
                  <a:txBody>
                    <a:bodyPr/>
                    <a:lstStyle/>
                    <a:p>
                      <a:pPr fontAlgn="t"/>
                      <a:endParaRPr lang="en-US">
                        <a:effectLst/>
                      </a:endParaRPr>
                    </a:p>
                  </a:txBody>
                  <a:tcPr/>
                </a:tc>
                <a:extLst>
                  <a:ext uri="{0D108BD9-81ED-4DB2-BD59-A6C34878D82A}">
                    <a16:rowId xmlns:a16="http://schemas.microsoft.com/office/drawing/2014/main" val="3154061514"/>
                  </a:ext>
                </a:extLst>
              </a:tr>
              <a:tr h="685438">
                <a:tc>
                  <a:txBody>
                    <a:bodyPr/>
                    <a:lstStyle/>
                    <a:p>
                      <a:pPr rtl="0" fontAlgn="base"/>
                      <a:r>
                        <a:rPr lang="en-US" sz="1200">
                          <a:effectLst/>
                        </a:rPr>
                        <a:t>AC.1 </a:t>
                      </a:r>
                      <a:endParaRPr lang="en-US">
                        <a:effectLst/>
                      </a:endParaRPr>
                    </a:p>
                  </a:txBody>
                  <a:tcPr/>
                </a:tc>
                <a:tc>
                  <a:txBody>
                    <a:bodyPr/>
                    <a:lstStyle/>
                    <a:p>
                      <a:pPr rtl="0" fontAlgn="base"/>
                      <a:r>
                        <a:rPr lang="en-US" sz="1200">
                          <a:effectLst/>
                        </a:rPr>
                        <a:t>Accessibility to consumer with ease </a:t>
                      </a:r>
                      <a:endParaRPr lang="en-US">
                        <a:effectLst/>
                      </a:endParaRPr>
                    </a:p>
                  </a:txBody>
                  <a:tcPr/>
                </a:tc>
                <a:tc>
                  <a:txBody>
                    <a:bodyPr/>
                    <a:lstStyle/>
                    <a:p>
                      <a:pPr rtl="0" fontAlgn="base"/>
                      <a:r>
                        <a:rPr lang="en-US" sz="1200">
                          <a:effectLst/>
                        </a:rPr>
                        <a:t>Android/iOS application </a:t>
                      </a:r>
                      <a:endParaRPr lang="en-US">
                        <a:effectLst/>
                      </a:endParaRPr>
                    </a:p>
                  </a:txBody>
                  <a:tcPr/>
                </a:tc>
                <a:tc>
                  <a:txBody>
                    <a:bodyPr/>
                    <a:lstStyle/>
                    <a:p>
                      <a:pPr rtl="0" fontAlgn="base"/>
                      <a:r>
                        <a:rPr lang="en-US" sz="1200">
                          <a:effectLst/>
                        </a:rPr>
                        <a:t>Publish to App Store/Google Play Store </a:t>
                      </a:r>
                      <a:endParaRPr lang="en-US">
                        <a:effectLst/>
                      </a:endParaRPr>
                    </a:p>
                  </a:txBody>
                  <a:tcPr/>
                </a:tc>
                <a:extLst>
                  <a:ext uri="{0D108BD9-81ED-4DB2-BD59-A6C34878D82A}">
                    <a16:rowId xmlns:a16="http://schemas.microsoft.com/office/drawing/2014/main" val="452846240"/>
                  </a:ext>
                </a:extLst>
              </a:tr>
              <a:tr h="1233787">
                <a:tc>
                  <a:txBody>
                    <a:bodyPr/>
                    <a:lstStyle/>
                    <a:p>
                      <a:pPr rtl="0" fontAlgn="base"/>
                      <a:r>
                        <a:rPr lang="en-US" sz="1200">
                          <a:effectLst/>
                        </a:rPr>
                        <a:t>AC.2 </a:t>
                      </a:r>
                      <a:endParaRPr lang="en-US">
                        <a:effectLst/>
                      </a:endParaRPr>
                    </a:p>
                  </a:txBody>
                  <a:tcPr/>
                </a:tc>
                <a:tc>
                  <a:txBody>
                    <a:bodyPr/>
                    <a:lstStyle/>
                    <a:p>
                      <a:pPr rtl="0" fontAlgn="base"/>
                      <a:r>
                        <a:rPr lang="en-US" sz="1200">
                          <a:effectLst/>
                        </a:rPr>
                        <a:t>Application unlocking system </a:t>
                      </a:r>
                      <a:endParaRPr lang="en-US">
                        <a:effectLst/>
                      </a:endParaRPr>
                    </a:p>
                  </a:txBody>
                  <a:tcPr/>
                </a:tc>
                <a:tc>
                  <a:txBody>
                    <a:bodyPr/>
                    <a:lstStyle/>
                    <a:p>
                      <a:pPr rtl="0" fontAlgn="base"/>
                      <a:r>
                        <a:rPr lang="en-US" sz="1200">
                          <a:effectLst/>
                        </a:rPr>
                        <a:t>4-to-6-digit PIN number, unlock remotely via mobile application, face detection through application, NFC </a:t>
                      </a:r>
                      <a:endParaRPr lang="en-US">
                        <a:effectLst/>
                      </a:endParaRPr>
                    </a:p>
                  </a:txBody>
                  <a:tcPr/>
                </a:tc>
                <a:tc>
                  <a:txBody>
                    <a:bodyPr/>
                    <a:lstStyle/>
                    <a:p>
                      <a:pPr rtl="0" fontAlgn="base"/>
                      <a:r>
                        <a:rPr lang="en-US" sz="1200">
                          <a:effectLst/>
                        </a:rPr>
                        <a:t>Notification sent when door is locked/unlocked </a:t>
                      </a:r>
                      <a:endParaRPr lang="en-US">
                        <a:effectLst/>
                      </a:endParaRPr>
                    </a:p>
                  </a:txBody>
                  <a:tcPr/>
                </a:tc>
                <a:extLst>
                  <a:ext uri="{0D108BD9-81ED-4DB2-BD59-A6C34878D82A}">
                    <a16:rowId xmlns:a16="http://schemas.microsoft.com/office/drawing/2014/main" val="4076070880"/>
                  </a:ext>
                </a:extLst>
              </a:tr>
              <a:tr h="685438">
                <a:tc>
                  <a:txBody>
                    <a:bodyPr/>
                    <a:lstStyle/>
                    <a:p>
                      <a:pPr rtl="0" fontAlgn="base"/>
                      <a:r>
                        <a:rPr lang="en-US" sz="1200">
                          <a:effectLst/>
                        </a:rPr>
                        <a:t>AC.3 </a:t>
                      </a:r>
                      <a:endParaRPr lang="en-US">
                        <a:effectLst/>
                      </a:endParaRPr>
                    </a:p>
                  </a:txBody>
                  <a:tcPr/>
                </a:tc>
                <a:tc>
                  <a:txBody>
                    <a:bodyPr/>
                    <a:lstStyle/>
                    <a:p>
                      <a:pPr rtl="0" fontAlgn="base"/>
                      <a:r>
                        <a:rPr lang="en-US" sz="1200">
                          <a:effectLst/>
                        </a:rPr>
                        <a:t>Hardware unlocking system </a:t>
                      </a:r>
                      <a:endParaRPr lang="en-US">
                        <a:effectLst/>
                      </a:endParaRPr>
                    </a:p>
                  </a:txBody>
                  <a:tcPr/>
                </a:tc>
                <a:tc>
                  <a:txBody>
                    <a:bodyPr/>
                    <a:lstStyle/>
                    <a:p>
                      <a:pPr rtl="0" fontAlgn="base"/>
                      <a:r>
                        <a:rPr lang="en-US" sz="1200">
                          <a:effectLst/>
                        </a:rPr>
                        <a:t>Voice recognition, PIN code access </a:t>
                      </a:r>
                      <a:endParaRPr lang="en-US">
                        <a:effectLst/>
                      </a:endParaRPr>
                    </a:p>
                  </a:txBody>
                  <a:tcPr/>
                </a:tc>
                <a:tc>
                  <a:txBody>
                    <a:bodyPr/>
                    <a:lstStyle/>
                    <a:p>
                      <a:pPr rtl="0" fontAlgn="base"/>
                      <a:r>
                        <a:rPr lang="en-US" sz="1200" dirty="0">
                          <a:effectLst/>
                        </a:rPr>
                        <a:t>Door can be opened using external sensors </a:t>
                      </a:r>
                      <a:endParaRPr lang="en-US" dirty="0">
                        <a:effectLst/>
                      </a:endParaRPr>
                    </a:p>
                  </a:txBody>
                  <a:tcPr/>
                </a:tc>
                <a:extLst>
                  <a:ext uri="{0D108BD9-81ED-4DB2-BD59-A6C34878D82A}">
                    <a16:rowId xmlns:a16="http://schemas.microsoft.com/office/drawing/2014/main" val="456781894"/>
                  </a:ext>
                </a:extLst>
              </a:tr>
            </a:tbl>
          </a:graphicData>
        </a:graphic>
      </p:graphicFrame>
      <p:pic>
        <p:nvPicPr>
          <p:cNvPr id="3" name="Picture 2">
            <a:extLst>
              <a:ext uri="{FF2B5EF4-FFF2-40B4-BE49-F238E27FC236}">
                <a16:creationId xmlns:a16="http://schemas.microsoft.com/office/drawing/2014/main" id="{8DB9DE23-D8B5-F9D9-FA4F-D297ABB450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0" t="10913" r="18059"/>
          <a:stretch/>
        </p:blipFill>
        <p:spPr bwMode="auto">
          <a:xfrm>
            <a:off x="0" y="0"/>
            <a:ext cx="1488767" cy="1395057"/>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A62F36DB-F621-973D-7D06-C8F6191E85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03233" y="6291935"/>
            <a:ext cx="487363" cy="487363"/>
          </a:xfrm>
          <a:prstGeom prst="rect">
            <a:avLst/>
          </a:prstGeom>
        </p:spPr>
      </p:pic>
    </p:spTree>
    <p:extLst>
      <p:ext uri="{BB962C8B-B14F-4D97-AF65-F5344CB8AC3E}">
        <p14:creationId xmlns:p14="http://schemas.microsoft.com/office/powerpoint/2010/main" val="3062346085"/>
      </p:ext>
    </p:extLst>
  </p:cSld>
  <p:clrMapOvr>
    <a:masterClrMapping/>
  </p:clrMapOvr>
  <mc:AlternateContent xmlns:mc="http://schemas.openxmlformats.org/markup-compatibility/2006" xmlns:p14="http://schemas.microsoft.com/office/powerpoint/2010/main">
    <mc:Choice Requires="p14">
      <p:transition spd="slow" p14:dur="2000" advTm="53856"/>
    </mc:Choice>
    <mc:Fallback xmlns="">
      <p:transition spd="slow" advTm="53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EF95B-EAFC-0C1A-11AD-1A0C1A7DE4B2}"/>
              </a:ext>
            </a:extLst>
          </p:cNvPr>
          <p:cNvSpPr>
            <a:spLocks noGrp="1"/>
          </p:cNvSpPr>
          <p:nvPr>
            <p:ph type="title"/>
          </p:nvPr>
        </p:nvSpPr>
        <p:spPr/>
        <p:txBody>
          <a:bodyPr/>
          <a:lstStyle/>
          <a:p>
            <a:r>
              <a:rPr lang="en-US">
                <a:cs typeface="Calibri Light"/>
              </a:rPr>
              <a:t>Requirement Specifications</a:t>
            </a:r>
            <a:br>
              <a:rPr lang="en-US">
                <a:cs typeface="Calibri Light"/>
              </a:rPr>
            </a:br>
            <a:r>
              <a:rPr lang="en-US">
                <a:cs typeface="Calibri Light"/>
              </a:rPr>
              <a:t>Application</a:t>
            </a:r>
            <a:endParaRPr lang="en-US"/>
          </a:p>
        </p:txBody>
      </p:sp>
      <p:graphicFrame>
        <p:nvGraphicFramePr>
          <p:cNvPr id="5" name="Content Placeholder 4">
            <a:extLst>
              <a:ext uri="{FF2B5EF4-FFF2-40B4-BE49-F238E27FC236}">
                <a16:creationId xmlns:a16="http://schemas.microsoft.com/office/drawing/2014/main" id="{7F73A30D-28B9-8C71-18E0-0B5530A818DF}"/>
              </a:ext>
            </a:extLst>
          </p:cNvPr>
          <p:cNvGraphicFramePr>
            <a:graphicFrameLocks noGrp="1"/>
          </p:cNvGraphicFramePr>
          <p:nvPr>
            <p:ph idx="1"/>
            <p:extLst>
              <p:ext uri="{D42A27DB-BD31-4B8C-83A1-F6EECF244321}">
                <p14:modId xmlns:p14="http://schemas.microsoft.com/office/powerpoint/2010/main" val="1414386056"/>
              </p:ext>
            </p:extLst>
          </p:nvPr>
        </p:nvGraphicFramePr>
        <p:xfrm>
          <a:off x="1349375" y="2127250"/>
          <a:ext cx="9494443" cy="3609877"/>
        </p:xfrm>
        <a:graphic>
          <a:graphicData uri="http://schemas.openxmlformats.org/drawingml/2006/table">
            <a:tbl>
              <a:tblPr firstRow="1" firstCol="1" bandRow="1">
                <a:tableStyleId>{0660B408-B3CF-4A94-85FC-2B1E0A45F4A2}</a:tableStyleId>
              </a:tblPr>
              <a:tblGrid>
                <a:gridCol w="2286000">
                  <a:extLst>
                    <a:ext uri="{9D8B030D-6E8A-4147-A177-3AD203B41FA5}">
                      <a16:colId xmlns:a16="http://schemas.microsoft.com/office/drawing/2014/main" val="1358811068"/>
                    </a:ext>
                  </a:extLst>
                </a:gridCol>
                <a:gridCol w="2667397">
                  <a:extLst>
                    <a:ext uri="{9D8B030D-6E8A-4147-A177-3AD203B41FA5}">
                      <a16:colId xmlns:a16="http://schemas.microsoft.com/office/drawing/2014/main" val="2263414026"/>
                    </a:ext>
                  </a:extLst>
                </a:gridCol>
                <a:gridCol w="2270523">
                  <a:extLst>
                    <a:ext uri="{9D8B030D-6E8A-4147-A177-3AD203B41FA5}">
                      <a16:colId xmlns:a16="http://schemas.microsoft.com/office/drawing/2014/main" val="806451146"/>
                    </a:ext>
                  </a:extLst>
                </a:gridCol>
                <a:gridCol w="2270523">
                  <a:extLst>
                    <a:ext uri="{9D8B030D-6E8A-4147-A177-3AD203B41FA5}">
                      <a16:colId xmlns:a16="http://schemas.microsoft.com/office/drawing/2014/main" val="2549077685"/>
                    </a:ext>
                  </a:extLst>
                </a:gridCol>
              </a:tblGrid>
              <a:tr h="444500">
                <a:tc>
                  <a:txBody>
                    <a:bodyPr/>
                    <a:lstStyle/>
                    <a:p>
                      <a:r>
                        <a:rPr lang="en-US">
                          <a:effectLst/>
                        </a:rPr>
                        <a:t>SECTION</a:t>
                      </a:r>
                    </a:p>
                  </a:txBody>
                  <a:tcPr marL="63500" marR="63500" marT="63500" marB="63500"/>
                </a:tc>
                <a:tc>
                  <a:txBody>
                    <a:bodyPr/>
                    <a:lstStyle/>
                    <a:p>
                      <a:r>
                        <a:rPr lang="en-US">
                          <a:effectLst/>
                        </a:rPr>
                        <a:t>REQUIREMENT</a:t>
                      </a:r>
                    </a:p>
                  </a:txBody>
                  <a:tcPr marL="63500" marR="63500" marT="63500" marB="63500"/>
                </a:tc>
                <a:tc>
                  <a:txBody>
                    <a:bodyPr/>
                    <a:lstStyle/>
                    <a:p>
                      <a:r>
                        <a:rPr lang="en-US" sz="1800" b="1" kern="1200">
                          <a:solidFill>
                            <a:schemeClr val="lt1"/>
                          </a:solidFill>
                          <a:effectLst/>
                          <a:latin typeface="+mn-lt"/>
                          <a:ea typeface="+mn-ea"/>
                          <a:cs typeface="+mn-cs"/>
                        </a:rPr>
                        <a:t>SOLUTION</a:t>
                      </a:r>
                    </a:p>
                  </a:txBody>
                  <a:tcPr marL="63500" marR="63500" marT="63500" marB="63500"/>
                </a:tc>
                <a:tc>
                  <a:txBody>
                    <a:bodyPr/>
                    <a:lstStyle/>
                    <a:p>
                      <a:r>
                        <a:rPr lang="en-US">
                          <a:effectLst/>
                        </a:rPr>
                        <a:t>VERIFICATION</a:t>
                      </a:r>
                    </a:p>
                  </a:txBody>
                  <a:tcPr marL="63500" marR="63500" marT="63500" marB="63500"/>
                </a:tc>
                <a:extLst>
                  <a:ext uri="{0D108BD9-81ED-4DB2-BD59-A6C34878D82A}">
                    <a16:rowId xmlns:a16="http://schemas.microsoft.com/office/drawing/2014/main" val="2626793403"/>
                  </a:ext>
                </a:extLst>
              </a:tr>
              <a:tr h="452196">
                <a:tc>
                  <a:txBody>
                    <a:bodyPr/>
                    <a:lstStyle/>
                    <a:p>
                      <a:r>
                        <a:rPr lang="en-US" sz="1200" b="0" kern="1200">
                          <a:solidFill>
                            <a:schemeClr val="dk1"/>
                          </a:solidFill>
                          <a:effectLst/>
                          <a:latin typeface="+mn-lt"/>
                          <a:ea typeface="+mn-ea"/>
                          <a:cs typeface="+mn-cs"/>
                        </a:rPr>
                        <a:t>Application (A)</a:t>
                      </a:r>
                    </a:p>
                  </a:txBody>
                  <a:tcPr marL="63500" marR="63500" marT="63500" marB="63500"/>
                </a:tc>
                <a:tc>
                  <a:txBody>
                    <a:bodyPr/>
                    <a:lstStyle/>
                    <a:p>
                      <a:endParaRPr lang="en-US" sz="1200" kern="1200">
                        <a:solidFill>
                          <a:schemeClr val="dk1"/>
                        </a:solidFill>
                        <a:effectLst/>
                        <a:latin typeface="+mn-lt"/>
                        <a:ea typeface="+mn-ea"/>
                        <a:cs typeface="+mn-cs"/>
                      </a:endParaRPr>
                    </a:p>
                  </a:txBody>
                  <a:tcPr marL="63500" marR="63500" marT="63500" marB="63500"/>
                </a:tc>
                <a:tc>
                  <a:txBody>
                    <a:bodyPr/>
                    <a:lstStyle/>
                    <a:p>
                      <a:endParaRPr lang="en-US" sz="1200" kern="1200">
                        <a:solidFill>
                          <a:schemeClr val="dk1"/>
                        </a:solidFill>
                        <a:effectLst/>
                        <a:latin typeface="+mn-lt"/>
                        <a:ea typeface="+mn-ea"/>
                        <a:cs typeface="+mn-cs"/>
                      </a:endParaRPr>
                    </a:p>
                  </a:txBody>
                  <a:tcPr marL="63500" marR="63500" marT="63500" marB="63500"/>
                </a:tc>
                <a:tc>
                  <a:txBody>
                    <a:bodyPr/>
                    <a:lstStyle/>
                    <a:p>
                      <a:endParaRPr lang="en-US" sz="1200" kern="1200">
                        <a:solidFill>
                          <a:schemeClr val="dk1"/>
                        </a:solidFill>
                        <a:effectLst/>
                        <a:latin typeface="+mn-lt"/>
                        <a:ea typeface="+mn-ea"/>
                        <a:cs typeface="+mn-cs"/>
                      </a:endParaRPr>
                    </a:p>
                  </a:txBody>
                  <a:tcPr marL="63500" marR="63500" marT="63500" marB="63500"/>
                </a:tc>
                <a:extLst>
                  <a:ext uri="{0D108BD9-81ED-4DB2-BD59-A6C34878D82A}">
                    <a16:rowId xmlns:a16="http://schemas.microsoft.com/office/drawing/2014/main" val="1337339650"/>
                  </a:ext>
                </a:extLst>
              </a:tr>
              <a:tr h="994833">
                <a:tc>
                  <a:txBody>
                    <a:bodyPr/>
                    <a:lstStyle/>
                    <a:p>
                      <a:r>
                        <a:rPr lang="en-US" sz="1200" b="0" kern="1200">
                          <a:solidFill>
                            <a:schemeClr val="dk1"/>
                          </a:solidFill>
                          <a:effectLst/>
                          <a:latin typeface="+mn-lt"/>
                          <a:ea typeface="+mn-ea"/>
                          <a:cs typeface="+mn-cs"/>
                        </a:rPr>
                        <a:t>A.1</a:t>
                      </a:r>
                    </a:p>
                  </a:txBody>
                  <a:tcPr marL="63500" marR="63500" marT="63500" marB="63500"/>
                </a:tc>
                <a:tc>
                  <a:txBody>
                    <a:bodyPr/>
                    <a:lstStyle/>
                    <a:p>
                      <a:r>
                        <a:rPr lang="en-US" sz="1200" kern="1200">
                          <a:solidFill>
                            <a:schemeClr val="dk1"/>
                          </a:solidFill>
                          <a:effectLst/>
                          <a:latin typeface="+mn-lt"/>
                          <a:ea typeface="+mn-ea"/>
                          <a:cs typeface="+mn-cs"/>
                        </a:rPr>
                        <a:t>Simple and user-friendly UI/design </a:t>
                      </a:r>
                    </a:p>
                  </a:txBody>
                  <a:tcPr marL="63500" marR="63500" marT="63500" marB="63500"/>
                </a:tc>
                <a:tc>
                  <a:txBody>
                    <a:bodyPr/>
                    <a:lstStyle/>
                    <a:p>
                      <a:r>
                        <a:rPr lang="en-US" sz="1200" kern="1200">
                          <a:solidFill>
                            <a:schemeClr val="dk1"/>
                          </a:solidFill>
                          <a:effectLst/>
                          <a:latin typeface="+mn-lt"/>
                          <a:ea typeface="+mn-ea"/>
                          <a:cs typeface="+mn-cs"/>
                        </a:rPr>
                        <a:t>Adhere to commonly held design standards for usability</a:t>
                      </a:r>
                    </a:p>
                  </a:txBody>
                  <a:tcPr marL="63500" marR="63500" marT="63500" marB="63500"/>
                </a:tc>
                <a:tc>
                  <a:txBody>
                    <a:bodyPr/>
                    <a:lstStyle/>
                    <a:p>
                      <a:r>
                        <a:rPr lang="en-US" sz="1200" kern="1200">
                          <a:solidFill>
                            <a:schemeClr val="dk1"/>
                          </a:solidFill>
                          <a:effectLst/>
                          <a:latin typeface="+mn-lt"/>
                          <a:ea typeface="+mn-ea"/>
                          <a:cs typeface="+mn-cs"/>
                        </a:rPr>
                        <a:t>Use a variety of methods to test code, including end-to-end tests</a:t>
                      </a:r>
                    </a:p>
                  </a:txBody>
                  <a:tcPr marL="63500" marR="63500" marT="63500" marB="63500"/>
                </a:tc>
                <a:extLst>
                  <a:ext uri="{0D108BD9-81ED-4DB2-BD59-A6C34878D82A}">
                    <a16:rowId xmlns:a16="http://schemas.microsoft.com/office/drawing/2014/main" val="562398122"/>
                  </a:ext>
                </a:extLst>
              </a:tr>
              <a:tr h="994833">
                <a:tc>
                  <a:txBody>
                    <a:bodyPr/>
                    <a:lstStyle/>
                    <a:p>
                      <a:r>
                        <a:rPr lang="en-US" sz="1200" b="0" kern="1200">
                          <a:solidFill>
                            <a:schemeClr val="dk1"/>
                          </a:solidFill>
                          <a:effectLst/>
                          <a:latin typeface="+mn-lt"/>
                          <a:ea typeface="+mn-ea"/>
                          <a:cs typeface="+mn-cs"/>
                        </a:rPr>
                        <a:t>A.2</a:t>
                      </a:r>
                    </a:p>
                  </a:txBody>
                  <a:tcPr marL="63500" marR="63500" marT="63500" marB="63500"/>
                </a:tc>
                <a:tc>
                  <a:txBody>
                    <a:bodyPr/>
                    <a:lstStyle/>
                    <a:p>
                      <a:r>
                        <a:rPr lang="en-US" sz="1200" kern="1200">
                          <a:solidFill>
                            <a:schemeClr val="dk1"/>
                          </a:solidFill>
                          <a:effectLst/>
                          <a:latin typeface="+mn-lt"/>
                          <a:ea typeface="+mn-ea"/>
                          <a:cs typeface="+mn-cs"/>
                        </a:rPr>
                        <a:t>Live Bolt must be always-online to mobile application</a:t>
                      </a:r>
                    </a:p>
                  </a:txBody>
                  <a:tcPr marL="63500" marR="63500" marT="63500" marB="63500"/>
                </a:tc>
                <a:tc>
                  <a:txBody>
                    <a:bodyPr/>
                    <a:lstStyle/>
                    <a:p>
                      <a:r>
                        <a:rPr lang="en-US" sz="1200" kern="1200">
                          <a:solidFill>
                            <a:schemeClr val="dk1"/>
                          </a:solidFill>
                          <a:effectLst/>
                          <a:latin typeface="+mn-lt"/>
                          <a:ea typeface="+mn-ea"/>
                          <a:cs typeface="+mn-cs"/>
                        </a:rPr>
                        <a:t>Use a React API to monitor internet connection</a:t>
                      </a:r>
                    </a:p>
                  </a:txBody>
                  <a:tcPr marL="63500" marR="63500" marT="63500" marB="63500"/>
                </a:tc>
                <a:tc>
                  <a:txBody>
                    <a:bodyPr/>
                    <a:lstStyle/>
                    <a:p>
                      <a:r>
                        <a:rPr lang="en-US" sz="1200" kern="1200">
                          <a:solidFill>
                            <a:schemeClr val="dk1"/>
                          </a:solidFill>
                          <a:effectLst/>
                          <a:latin typeface="+mn-lt"/>
                          <a:ea typeface="+mn-ea"/>
                          <a:cs typeface="+mn-cs"/>
                        </a:rPr>
                        <a:t>Display message to user if connection is lost</a:t>
                      </a:r>
                    </a:p>
                  </a:txBody>
                  <a:tcPr marL="63500" marR="63500" marT="63500" marB="63500"/>
                </a:tc>
                <a:extLst>
                  <a:ext uri="{0D108BD9-81ED-4DB2-BD59-A6C34878D82A}">
                    <a16:rowId xmlns:a16="http://schemas.microsoft.com/office/drawing/2014/main" val="1394113386"/>
                  </a:ext>
                </a:extLst>
              </a:tr>
              <a:tr h="723515">
                <a:tc>
                  <a:txBody>
                    <a:bodyPr/>
                    <a:lstStyle/>
                    <a:p>
                      <a:r>
                        <a:rPr lang="en-US" sz="1200" b="0" kern="1200">
                          <a:solidFill>
                            <a:schemeClr val="dk1"/>
                          </a:solidFill>
                          <a:effectLst/>
                          <a:latin typeface="+mn-lt"/>
                          <a:ea typeface="+mn-ea"/>
                          <a:cs typeface="+mn-cs"/>
                        </a:rPr>
                        <a:t>A.3</a:t>
                      </a:r>
                    </a:p>
                  </a:txBody>
                  <a:tcPr marL="63500" marR="63500" marT="63500" marB="63500"/>
                </a:tc>
                <a:tc>
                  <a:txBody>
                    <a:bodyPr/>
                    <a:lstStyle/>
                    <a:p>
                      <a:r>
                        <a:rPr lang="en-US" sz="1200" kern="1200">
                          <a:solidFill>
                            <a:schemeClr val="dk1"/>
                          </a:solidFill>
                          <a:effectLst/>
                          <a:latin typeface="+mn-lt"/>
                          <a:ea typeface="+mn-ea"/>
                          <a:cs typeface="+mn-cs"/>
                        </a:rPr>
                        <a:t>Accessibility</a:t>
                      </a:r>
                    </a:p>
                  </a:txBody>
                  <a:tcPr marL="63500" marR="63500" marT="63500" marB="63500"/>
                </a:tc>
                <a:tc>
                  <a:txBody>
                    <a:bodyPr/>
                    <a:lstStyle/>
                    <a:p>
                      <a:r>
                        <a:rPr lang="en-US" sz="1200" kern="1200">
                          <a:solidFill>
                            <a:schemeClr val="dk1"/>
                          </a:solidFill>
                          <a:effectLst/>
                          <a:latin typeface="+mn-lt"/>
                          <a:ea typeface="+mn-ea"/>
                          <a:cs typeface="+mn-cs"/>
                        </a:rPr>
                        <a:t>Tools like </a:t>
                      </a:r>
                      <a:r>
                        <a:rPr lang="en-US" sz="1200" kern="1200" err="1">
                          <a:solidFill>
                            <a:schemeClr val="dk1"/>
                          </a:solidFill>
                          <a:effectLst/>
                          <a:latin typeface="+mn-lt"/>
                          <a:ea typeface="+mn-ea"/>
                          <a:cs typeface="+mn-cs"/>
                        </a:rPr>
                        <a:t>VoiceOver</a:t>
                      </a:r>
                      <a:r>
                        <a:rPr lang="en-US" sz="1200" kern="1200">
                          <a:solidFill>
                            <a:schemeClr val="dk1"/>
                          </a:solidFill>
                          <a:effectLst/>
                          <a:latin typeface="+mn-lt"/>
                          <a:ea typeface="+mn-ea"/>
                          <a:cs typeface="+mn-cs"/>
                        </a:rPr>
                        <a:t> or </a:t>
                      </a:r>
                      <a:r>
                        <a:rPr lang="en-US" sz="1200" kern="1200" err="1">
                          <a:solidFill>
                            <a:schemeClr val="dk1"/>
                          </a:solidFill>
                          <a:effectLst/>
                          <a:latin typeface="+mn-lt"/>
                          <a:ea typeface="+mn-ea"/>
                          <a:cs typeface="+mn-cs"/>
                        </a:rPr>
                        <a:t>TalkBack</a:t>
                      </a:r>
                    </a:p>
                  </a:txBody>
                  <a:tcPr marL="63500" marR="63500" marT="63500" marB="63500"/>
                </a:tc>
                <a:tc>
                  <a:txBody>
                    <a:bodyPr/>
                    <a:lstStyle/>
                    <a:p>
                      <a:r>
                        <a:rPr lang="en-US" sz="1200" kern="1200">
                          <a:solidFill>
                            <a:schemeClr val="dk1"/>
                          </a:solidFill>
                          <a:effectLst/>
                          <a:latin typeface="+mn-lt"/>
                          <a:ea typeface="+mn-ea"/>
                          <a:cs typeface="+mn-cs"/>
                        </a:rPr>
                        <a:t>Integrate TTS in user interface</a:t>
                      </a:r>
                    </a:p>
                  </a:txBody>
                  <a:tcPr marL="63500" marR="63500" marT="63500" marB="63500"/>
                </a:tc>
                <a:extLst>
                  <a:ext uri="{0D108BD9-81ED-4DB2-BD59-A6C34878D82A}">
                    <a16:rowId xmlns:a16="http://schemas.microsoft.com/office/drawing/2014/main" val="2602915020"/>
                  </a:ext>
                </a:extLst>
              </a:tr>
            </a:tbl>
          </a:graphicData>
        </a:graphic>
      </p:graphicFrame>
      <p:sp>
        <p:nvSpPr>
          <p:cNvPr id="6" name="TextBox 5">
            <a:extLst>
              <a:ext uri="{FF2B5EF4-FFF2-40B4-BE49-F238E27FC236}">
                <a16:creationId xmlns:a16="http://schemas.microsoft.com/office/drawing/2014/main" id="{76B167DB-F9FA-05E1-567D-71891421A02C}"/>
              </a:ext>
            </a:extLst>
          </p:cNvPr>
          <p:cNvSpPr txBox="1"/>
          <p:nvPr/>
        </p:nvSpPr>
        <p:spPr>
          <a:xfrm>
            <a:off x="3533775" y="3073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3" name="Picture 2">
            <a:extLst>
              <a:ext uri="{FF2B5EF4-FFF2-40B4-BE49-F238E27FC236}">
                <a16:creationId xmlns:a16="http://schemas.microsoft.com/office/drawing/2014/main" id="{BCB62547-30C2-5C42-B3EA-C248DD8A20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1" y="1"/>
            <a:ext cx="1490464" cy="1490464"/>
          </a:xfrm>
          <a:prstGeom prst="rect">
            <a:avLst/>
          </a:prstGeom>
          <a:noFill/>
          <a:extLst>
            <a:ext uri="{909E8E84-426E-40DD-AFC4-6F175D3DCCD1}">
              <a14:hiddenFill xmlns:a14="http://schemas.microsoft.com/office/drawing/2010/main">
                <a:solidFill>
                  <a:srgbClr val="FFFFFF"/>
                </a:solidFill>
              </a14:hiddenFill>
            </a:ext>
          </a:extLst>
        </p:spPr>
      </p:pic>
      <p:pic>
        <p:nvPicPr>
          <p:cNvPr id="63" name="Audio 62">
            <a:hlinkClick r:id="" action="ppaction://media"/>
            <a:extLst>
              <a:ext uri="{FF2B5EF4-FFF2-40B4-BE49-F238E27FC236}">
                <a16:creationId xmlns:a16="http://schemas.microsoft.com/office/drawing/2014/main" id="{6FE77FF8-EE94-8623-6EC3-E9DF8EA373C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24061069"/>
      </p:ext>
    </p:extLst>
  </p:cSld>
  <p:clrMapOvr>
    <a:masterClrMapping/>
  </p:clrMapOvr>
  <mc:AlternateContent xmlns:mc="http://schemas.openxmlformats.org/markup-compatibility/2006" xmlns:p14="http://schemas.microsoft.com/office/powerpoint/2010/main">
    <mc:Choice Requires="p14">
      <p:transition spd="slow" p14:dur="2000" advTm="22261"/>
    </mc:Choice>
    <mc:Fallback xmlns="">
      <p:transition spd="slow" advTm="22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EF95B-EAFC-0C1A-11AD-1A0C1A7DE4B2}"/>
              </a:ext>
            </a:extLst>
          </p:cNvPr>
          <p:cNvSpPr>
            <a:spLocks noGrp="1"/>
          </p:cNvSpPr>
          <p:nvPr>
            <p:ph type="title"/>
          </p:nvPr>
        </p:nvSpPr>
        <p:spPr/>
        <p:txBody>
          <a:bodyPr/>
          <a:lstStyle/>
          <a:p>
            <a:r>
              <a:rPr lang="en-US">
                <a:cs typeface="Calibri Light"/>
              </a:rPr>
              <a:t>Requirement Specifications</a:t>
            </a:r>
            <a:br>
              <a:rPr lang="en-US">
                <a:cs typeface="Calibri Light"/>
              </a:rPr>
            </a:br>
            <a:r>
              <a:rPr lang="en-US">
                <a:cs typeface="Calibri Light"/>
              </a:rPr>
              <a:t>Design Feature</a:t>
            </a:r>
          </a:p>
        </p:txBody>
      </p:sp>
      <p:graphicFrame>
        <p:nvGraphicFramePr>
          <p:cNvPr id="5" name="Content Placeholder 4">
            <a:extLst>
              <a:ext uri="{FF2B5EF4-FFF2-40B4-BE49-F238E27FC236}">
                <a16:creationId xmlns:a16="http://schemas.microsoft.com/office/drawing/2014/main" id="{67C778B4-BEEF-1BCA-FC34-F17407BC1E59}"/>
              </a:ext>
            </a:extLst>
          </p:cNvPr>
          <p:cNvGraphicFramePr>
            <a:graphicFrameLocks noGrp="1"/>
          </p:cNvGraphicFramePr>
          <p:nvPr>
            <p:ph idx="1"/>
            <p:extLst>
              <p:ext uri="{D42A27DB-BD31-4B8C-83A1-F6EECF244321}">
                <p14:modId xmlns:p14="http://schemas.microsoft.com/office/powerpoint/2010/main" val="3547548506"/>
              </p:ext>
            </p:extLst>
          </p:nvPr>
        </p:nvGraphicFramePr>
        <p:xfrm>
          <a:off x="1307572" y="2089679"/>
          <a:ext cx="9578010" cy="3017520"/>
        </p:xfrm>
        <a:graphic>
          <a:graphicData uri="http://schemas.openxmlformats.org/drawingml/2006/table">
            <a:tbl>
              <a:tblPr firstRow="1" bandRow="1">
                <a:tableStyleId>{0660B408-B3CF-4A94-85FC-2B1E0A45F4A2}</a:tableStyleId>
              </a:tblPr>
              <a:tblGrid>
                <a:gridCol w="1969163">
                  <a:extLst>
                    <a:ext uri="{9D8B030D-6E8A-4147-A177-3AD203B41FA5}">
                      <a16:colId xmlns:a16="http://schemas.microsoft.com/office/drawing/2014/main" val="1800030720"/>
                    </a:ext>
                  </a:extLst>
                </a:gridCol>
                <a:gridCol w="2552036">
                  <a:extLst>
                    <a:ext uri="{9D8B030D-6E8A-4147-A177-3AD203B41FA5}">
                      <a16:colId xmlns:a16="http://schemas.microsoft.com/office/drawing/2014/main" val="340735700"/>
                    </a:ext>
                  </a:extLst>
                </a:gridCol>
                <a:gridCol w="2205462">
                  <a:extLst>
                    <a:ext uri="{9D8B030D-6E8A-4147-A177-3AD203B41FA5}">
                      <a16:colId xmlns:a16="http://schemas.microsoft.com/office/drawing/2014/main" val="2695954012"/>
                    </a:ext>
                  </a:extLst>
                </a:gridCol>
                <a:gridCol w="2851349">
                  <a:extLst>
                    <a:ext uri="{9D8B030D-6E8A-4147-A177-3AD203B41FA5}">
                      <a16:colId xmlns:a16="http://schemas.microsoft.com/office/drawing/2014/main" val="2754783676"/>
                    </a:ext>
                  </a:extLst>
                </a:gridCol>
              </a:tblGrid>
              <a:tr h="0">
                <a:tc>
                  <a:txBody>
                    <a:bodyPr/>
                    <a:lstStyle/>
                    <a:p>
                      <a:pPr rtl="0" fontAlgn="base"/>
                      <a:r>
                        <a:rPr lang="en-US" sz="1800">
                          <a:effectLst/>
                        </a:rPr>
                        <a:t>SECTION </a:t>
                      </a:r>
                    </a:p>
                  </a:txBody>
                  <a:tcPr/>
                </a:tc>
                <a:tc>
                  <a:txBody>
                    <a:bodyPr/>
                    <a:lstStyle/>
                    <a:p>
                      <a:pPr rtl="0" fontAlgn="base"/>
                      <a:r>
                        <a:rPr lang="en-US" sz="1800">
                          <a:effectLst/>
                        </a:rPr>
                        <a:t>REQUIREMENT </a:t>
                      </a:r>
                    </a:p>
                  </a:txBody>
                  <a:tcPr/>
                </a:tc>
                <a:tc>
                  <a:txBody>
                    <a:bodyPr/>
                    <a:lstStyle/>
                    <a:p>
                      <a:pPr rtl="0" fontAlgn="base"/>
                      <a:r>
                        <a:rPr lang="en-US" sz="1800">
                          <a:effectLst/>
                        </a:rPr>
                        <a:t>SOLUTION </a:t>
                      </a:r>
                    </a:p>
                  </a:txBody>
                  <a:tcPr/>
                </a:tc>
                <a:tc>
                  <a:txBody>
                    <a:bodyPr/>
                    <a:lstStyle/>
                    <a:p>
                      <a:pPr rtl="0" fontAlgn="base"/>
                      <a:r>
                        <a:rPr lang="en-US" sz="1800">
                          <a:effectLst/>
                        </a:rPr>
                        <a:t>VERIFICATION </a:t>
                      </a:r>
                    </a:p>
                  </a:txBody>
                  <a:tcPr/>
                </a:tc>
                <a:extLst>
                  <a:ext uri="{0D108BD9-81ED-4DB2-BD59-A6C34878D82A}">
                    <a16:rowId xmlns:a16="http://schemas.microsoft.com/office/drawing/2014/main" val="314985260"/>
                  </a:ext>
                </a:extLst>
              </a:tr>
              <a:tr h="0">
                <a:tc>
                  <a:txBody>
                    <a:bodyPr/>
                    <a:lstStyle/>
                    <a:p>
                      <a:pPr rtl="0" fontAlgn="base"/>
                      <a:r>
                        <a:rPr lang="en-US" sz="1200">
                          <a:effectLst/>
                        </a:rPr>
                        <a:t>Design (D) </a:t>
                      </a:r>
                      <a:endParaRPr lang="en-US">
                        <a:effectLst/>
                      </a:endParaRPr>
                    </a:p>
                  </a:txBody>
                  <a:tcPr/>
                </a:tc>
                <a:tc>
                  <a:txBody>
                    <a:bodyPr/>
                    <a:lstStyle/>
                    <a:p>
                      <a:pPr fontAlgn="t"/>
                      <a:endParaRPr lang="en-US">
                        <a:effectLst/>
                      </a:endParaRPr>
                    </a:p>
                  </a:txBody>
                  <a:tcPr/>
                </a:tc>
                <a:tc>
                  <a:txBody>
                    <a:bodyPr/>
                    <a:lstStyle/>
                    <a:p>
                      <a:pPr fontAlgn="t"/>
                      <a:endParaRPr lang="en-US">
                        <a:effectLst/>
                      </a:endParaRPr>
                    </a:p>
                  </a:txBody>
                  <a:tcPr/>
                </a:tc>
                <a:tc>
                  <a:txBody>
                    <a:bodyPr/>
                    <a:lstStyle/>
                    <a:p>
                      <a:pPr fontAlgn="t"/>
                      <a:endParaRPr lang="en-US">
                        <a:effectLst/>
                      </a:endParaRPr>
                    </a:p>
                  </a:txBody>
                  <a:tcPr/>
                </a:tc>
                <a:extLst>
                  <a:ext uri="{0D108BD9-81ED-4DB2-BD59-A6C34878D82A}">
                    <a16:rowId xmlns:a16="http://schemas.microsoft.com/office/drawing/2014/main" val="2326646646"/>
                  </a:ext>
                </a:extLst>
              </a:tr>
              <a:tr h="0">
                <a:tc>
                  <a:txBody>
                    <a:bodyPr/>
                    <a:lstStyle/>
                    <a:p>
                      <a:pPr rtl="0" fontAlgn="base"/>
                      <a:r>
                        <a:rPr lang="en-US" sz="1200">
                          <a:effectLst/>
                        </a:rPr>
                        <a:t>D.1 </a:t>
                      </a:r>
                      <a:endParaRPr lang="en-US">
                        <a:effectLst/>
                      </a:endParaRPr>
                    </a:p>
                  </a:txBody>
                  <a:tcPr/>
                </a:tc>
                <a:tc>
                  <a:txBody>
                    <a:bodyPr/>
                    <a:lstStyle/>
                    <a:p>
                      <a:pPr rtl="0" fontAlgn="base"/>
                      <a:r>
                        <a:rPr lang="en-US" sz="1200">
                          <a:effectLst/>
                        </a:rPr>
                        <a:t>Locking door system </a:t>
                      </a:r>
                      <a:endParaRPr lang="en-US">
                        <a:effectLst/>
                      </a:endParaRPr>
                    </a:p>
                  </a:txBody>
                  <a:tcPr/>
                </a:tc>
                <a:tc>
                  <a:txBody>
                    <a:bodyPr/>
                    <a:lstStyle/>
                    <a:p>
                      <a:pPr rtl="0" fontAlgn="base"/>
                      <a:r>
                        <a:rPr lang="en-US" sz="1200">
                          <a:effectLst/>
                        </a:rPr>
                        <a:t>High torque servo to turn lock, 10 kg*cm with about 170 degrees range of motion. 3D Printed cover for deadbolt turn knob </a:t>
                      </a:r>
                      <a:endParaRPr lang="en-US">
                        <a:effectLst/>
                      </a:endParaRPr>
                    </a:p>
                  </a:txBody>
                  <a:tcPr/>
                </a:tc>
                <a:tc>
                  <a:txBody>
                    <a:bodyPr/>
                    <a:lstStyle/>
                    <a:p>
                      <a:pPr rtl="0" fontAlgn="base"/>
                      <a:r>
                        <a:rPr lang="en-US" sz="1200">
                          <a:effectLst/>
                        </a:rPr>
                        <a:t>Servo is successfully able to turn the knob cover enough to lock/unlock door every time </a:t>
                      </a:r>
                      <a:endParaRPr lang="en-US">
                        <a:effectLst/>
                      </a:endParaRPr>
                    </a:p>
                  </a:txBody>
                  <a:tcPr/>
                </a:tc>
                <a:extLst>
                  <a:ext uri="{0D108BD9-81ED-4DB2-BD59-A6C34878D82A}">
                    <a16:rowId xmlns:a16="http://schemas.microsoft.com/office/drawing/2014/main" val="3321907498"/>
                  </a:ext>
                </a:extLst>
              </a:tr>
              <a:tr h="0">
                <a:tc>
                  <a:txBody>
                    <a:bodyPr/>
                    <a:lstStyle/>
                    <a:p>
                      <a:pPr rtl="0" fontAlgn="base"/>
                      <a:r>
                        <a:rPr lang="en-US" sz="1200">
                          <a:effectLst/>
                        </a:rPr>
                        <a:t>D.2 </a:t>
                      </a:r>
                      <a:endParaRPr lang="en-US">
                        <a:effectLst/>
                      </a:endParaRPr>
                    </a:p>
                  </a:txBody>
                  <a:tcPr/>
                </a:tc>
                <a:tc>
                  <a:txBody>
                    <a:bodyPr/>
                    <a:lstStyle/>
                    <a:p>
                      <a:pPr rtl="0" fontAlgn="base"/>
                      <a:r>
                        <a:rPr lang="en-US" sz="1200">
                          <a:effectLst/>
                        </a:rPr>
                        <a:t>Harness electronic parts in casing </a:t>
                      </a:r>
                      <a:endParaRPr lang="en-US">
                        <a:effectLst/>
                      </a:endParaRPr>
                    </a:p>
                  </a:txBody>
                  <a:tcPr/>
                </a:tc>
                <a:tc>
                  <a:txBody>
                    <a:bodyPr/>
                    <a:lstStyle/>
                    <a:p>
                      <a:pPr rtl="0" fontAlgn="base"/>
                      <a:r>
                        <a:rPr lang="en-US" sz="1200">
                          <a:effectLst/>
                        </a:rPr>
                        <a:t>Select a durable printing filament </a:t>
                      </a:r>
                      <a:endParaRPr lang="en-US">
                        <a:effectLst/>
                      </a:endParaRPr>
                    </a:p>
                  </a:txBody>
                  <a:tcPr/>
                </a:tc>
                <a:tc>
                  <a:txBody>
                    <a:bodyPr/>
                    <a:lstStyle/>
                    <a:p>
                      <a:pPr rtl="0" fontAlgn="base"/>
                      <a:r>
                        <a:rPr lang="en-US" sz="1200">
                          <a:effectLst/>
                        </a:rPr>
                        <a:t>Research different filaments PLA, ABS, PETG </a:t>
                      </a:r>
                      <a:endParaRPr lang="en-US">
                        <a:effectLst/>
                      </a:endParaRPr>
                    </a:p>
                  </a:txBody>
                  <a:tcPr/>
                </a:tc>
                <a:extLst>
                  <a:ext uri="{0D108BD9-81ED-4DB2-BD59-A6C34878D82A}">
                    <a16:rowId xmlns:a16="http://schemas.microsoft.com/office/drawing/2014/main" val="2275149004"/>
                  </a:ext>
                </a:extLst>
              </a:tr>
              <a:tr h="0">
                <a:tc>
                  <a:txBody>
                    <a:bodyPr/>
                    <a:lstStyle/>
                    <a:p>
                      <a:pPr rtl="0" fontAlgn="base"/>
                      <a:r>
                        <a:rPr lang="en-US" sz="1200">
                          <a:effectLst/>
                        </a:rPr>
                        <a:t>D.3 </a:t>
                      </a:r>
                      <a:endParaRPr lang="en-US">
                        <a:effectLst/>
                      </a:endParaRPr>
                    </a:p>
                  </a:txBody>
                  <a:tcPr/>
                </a:tc>
                <a:tc>
                  <a:txBody>
                    <a:bodyPr/>
                    <a:lstStyle/>
                    <a:p>
                      <a:pPr rtl="0" fontAlgn="base"/>
                      <a:r>
                        <a:rPr lang="en-US" sz="1200">
                          <a:effectLst/>
                        </a:rPr>
                        <a:t>Rechargeable Batteries  </a:t>
                      </a:r>
                      <a:endParaRPr lang="en-US">
                        <a:effectLst/>
                      </a:endParaRPr>
                    </a:p>
                  </a:txBody>
                  <a:tcPr/>
                </a:tc>
                <a:tc>
                  <a:txBody>
                    <a:bodyPr/>
                    <a:lstStyle/>
                    <a:p>
                      <a:pPr rtl="0" fontAlgn="base"/>
                      <a:r>
                        <a:rPr lang="en-US" sz="1200">
                          <a:effectLst/>
                        </a:rPr>
                        <a:t>Design a reliable battery system to change AA batteries and/or recharge a battery pack </a:t>
                      </a:r>
                      <a:endParaRPr lang="en-US">
                        <a:effectLst/>
                      </a:endParaRPr>
                    </a:p>
                  </a:txBody>
                  <a:tcPr/>
                </a:tc>
                <a:tc>
                  <a:txBody>
                    <a:bodyPr/>
                    <a:lstStyle/>
                    <a:p>
                      <a:pPr rtl="0" fontAlgn="base"/>
                      <a:r>
                        <a:rPr lang="en-US" sz="1200">
                          <a:effectLst/>
                        </a:rPr>
                        <a:t>Understand power requirements for electronic parts </a:t>
                      </a:r>
                      <a:endParaRPr lang="en-US">
                        <a:effectLst/>
                      </a:endParaRPr>
                    </a:p>
                  </a:txBody>
                  <a:tcPr/>
                </a:tc>
                <a:extLst>
                  <a:ext uri="{0D108BD9-81ED-4DB2-BD59-A6C34878D82A}">
                    <a16:rowId xmlns:a16="http://schemas.microsoft.com/office/drawing/2014/main" val="2017066602"/>
                  </a:ext>
                </a:extLst>
              </a:tr>
            </a:tbl>
          </a:graphicData>
        </a:graphic>
      </p:graphicFrame>
      <p:pic>
        <p:nvPicPr>
          <p:cNvPr id="3" name="Picture 3">
            <a:extLst>
              <a:ext uri="{FF2B5EF4-FFF2-40B4-BE49-F238E27FC236}">
                <a16:creationId xmlns:a16="http://schemas.microsoft.com/office/drawing/2014/main" id="{1B21D226-39F7-A7B9-5CC2-A80D5B2591CE}"/>
              </a:ext>
            </a:extLst>
          </p:cNvPr>
          <p:cNvPicPr>
            <a:picLocks noChangeAspect="1"/>
          </p:cNvPicPr>
          <p:nvPr/>
        </p:nvPicPr>
        <p:blipFill>
          <a:blip r:embed="rId5"/>
          <a:stretch>
            <a:fillRect/>
          </a:stretch>
        </p:blipFill>
        <p:spPr>
          <a:xfrm>
            <a:off x="-1465" y="-9662"/>
            <a:ext cx="1651489" cy="1638575"/>
          </a:xfrm>
          <a:prstGeom prst="rect">
            <a:avLst/>
          </a:prstGeom>
        </p:spPr>
      </p:pic>
      <p:pic>
        <p:nvPicPr>
          <p:cNvPr id="7" name="Audio 6">
            <a:hlinkClick r:id="" action="ppaction://media"/>
            <a:extLst>
              <a:ext uri="{FF2B5EF4-FFF2-40B4-BE49-F238E27FC236}">
                <a16:creationId xmlns:a16="http://schemas.microsoft.com/office/drawing/2014/main" id="{4F9F5EEB-E50E-38F9-F2FD-8ADFC9F317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52727547"/>
      </p:ext>
    </p:extLst>
  </p:cSld>
  <p:clrMapOvr>
    <a:masterClrMapping/>
  </p:clrMapOvr>
  <mc:AlternateContent xmlns:mc="http://schemas.openxmlformats.org/markup-compatibility/2006" xmlns:p14="http://schemas.microsoft.com/office/powerpoint/2010/main">
    <mc:Choice Requires="p14">
      <p:transition spd="slow" p14:dur="2000" advTm="40853"/>
    </mc:Choice>
    <mc:Fallback xmlns="">
      <p:transition spd="slow" advTm="40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77268-697F-8CA9-9687-0F9EF20B9EB7}"/>
              </a:ext>
            </a:extLst>
          </p:cNvPr>
          <p:cNvSpPr>
            <a:spLocks noGrp="1"/>
          </p:cNvSpPr>
          <p:nvPr>
            <p:ph type="title"/>
          </p:nvPr>
        </p:nvSpPr>
        <p:spPr/>
        <p:txBody>
          <a:bodyPr/>
          <a:lstStyle/>
          <a:p>
            <a:r>
              <a:rPr lang="en-US">
                <a:cs typeface="Calibri Light"/>
              </a:rPr>
              <a:t>Software Block Diagram</a:t>
            </a:r>
            <a:endParaRPr lang="en-US"/>
          </a:p>
        </p:txBody>
      </p:sp>
      <p:pic>
        <p:nvPicPr>
          <p:cNvPr id="5" name="Content Placeholder 4">
            <a:extLst>
              <a:ext uri="{FF2B5EF4-FFF2-40B4-BE49-F238E27FC236}">
                <a16:creationId xmlns:a16="http://schemas.microsoft.com/office/drawing/2014/main" id="{A57CC30B-1EEC-BDE2-202D-C6D55F637CC0}"/>
              </a:ext>
            </a:extLst>
          </p:cNvPr>
          <p:cNvPicPr>
            <a:picLocks noGrp="1" noChangeAspect="1"/>
          </p:cNvPicPr>
          <p:nvPr>
            <p:ph idx="1"/>
          </p:nvPr>
        </p:nvPicPr>
        <p:blipFill>
          <a:blip r:embed="rId5"/>
          <a:stretch>
            <a:fillRect/>
          </a:stretch>
        </p:blipFill>
        <p:spPr>
          <a:xfrm>
            <a:off x="4668772" y="1566255"/>
            <a:ext cx="3638650" cy="4705563"/>
          </a:xfrm>
        </p:spPr>
      </p:pic>
      <p:pic>
        <p:nvPicPr>
          <p:cNvPr id="3" name="Recorded Sound">
            <a:hlinkClick r:id="" action="ppaction://media"/>
            <a:extLst>
              <a:ext uri="{FF2B5EF4-FFF2-40B4-BE49-F238E27FC236}">
                <a16:creationId xmlns:a16="http://schemas.microsoft.com/office/drawing/2014/main" id="{A0EA6189-D3A4-25D9-A8B5-947A04821C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85642" y="6271818"/>
            <a:ext cx="406400" cy="406400"/>
          </a:xfrm>
          <a:prstGeom prst="rect">
            <a:avLst/>
          </a:prstGeom>
        </p:spPr>
      </p:pic>
      <p:pic>
        <p:nvPicPr>
          <p:cNvPr id="6" name="Picture 5">
            <a:extLst>
              <a:ext uri="{FF2B5EF4-FFF2-40B4-BE49-F238E27FC236}">
                <a16:creationId xmlns:a16="http://schemas.microsoft.com/office/drawing/2014/main" id="{0E548361-4365-F34D-7291-8533D1DAFACF}"/>
              </a:ext>
            </a:extLst>
          </p:cNvPr>
          <p:cNvPicPr>
            <a:picLocks noChangeAspect="1"/>
          </p:cNvPicPr>
          <p:nvPr/>
        </p:nvPicPr>
        <p:blipFill rotWithShape="1">
          <a:blip r:embed="rId7"/>
          <a:srcRect r="-361" b="13253"/>
          <a:stretch/>
        </p:blipFill>
        <p:spPr>
          <a:xfrm>
            <a:off x="3958" y="2604"/>
            <a:ext cx="1436923" cy="1488484"/>
          </a:xfrm>
          <a:prstGeom prst="rect">
            <a:avLst/>
          </a:prstGeom>
        </p:spPr>
      </p:pic>
    </p:spTree>
    <p:extLst>
      <p:ext uri="{BB962C8B-B14F-4D97-AF65-F5344CB8AC3E}">
        <p14:creationId xmlns:p14="http://schemas.microsoft.com/office/powerpoint/2010/main" val="132189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BD28A-6162-52EC-75B0-CA3BD3C8C982}"/>
              </a:ext>
            </a:extLst>
          </p:cNvPr>
          <p:cNvSpPr>
            <a:spLocks noGrp="1"/>
          </p:cNvSpPr>
          <p:nvPr>
            <p:ph type="title"/>
          </p:nvPr>
        </p:nvSpPr>
        <p:spPr/>
        <p:txBody>
          <a:bodyPr/>
          <a:lstStyle/>
          <a:p>
            <a:r>
              <a:rPr lang="en-US">
                <a:cs typeface="Calibri Light"/>
              </a:rPr>
              <a:t>Hardware Block Diagram</a:t>
            </a:r>
            <a:endParaRPr lang="en-US" b="1">
              <a:cs typeface="Calibri Light"/>
            </a:endParaRPr>
          </a:p>
        </p:txBody>
      </p:sp>
      <p:pic>
        <p:nvPicPr>
          <p:cNvPr id="7" name="Content Placeholder 6" descr="Graphical user interface&#10;&#10;Description automatically generated with medium confidence">
            <a:extLst>
              <a:ext uri="{FF2B5EF4-FFF2-40B4-BE49-F238E27FC236}">
                <a16:creationId xmlns:a16="http://schemas.microsoft.com/office/drawing/2014/main" id="{9B46DE48-45B1-E172-34E7-D4FB4F1CAC86}"/>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665564" y="1885285"/>
            <a:ext cx="5397661" cy="3997325"/>
          </a:xfrm>
        </p:spPr>
      </p:pic>
      <p:pic>
        <p:nvPicPr>
          <p:cNvPr id="1026" name="Picture 2">
            <a:extLst>
              <a:ext uri="{FF2B5EF4-FFF2-40B4-BE49-F238E27FC236}">
                <a16:creationId xmlns:a16="http://schemas.microsoft.com/office/drawing/2014/main" id="{5C5BCEEF-D6C5-FB85-A439-FBCDB9D1283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560" t="10913" r="18059"/>
          <a:stretch/>
        </p:blipFill>
        <p:spPr bwMode="auto">
          <a:xfrm>
            <a:off x="0" y="0"/>
            <a:ext cx="1488767" cy="1395057"/>
          </a:xfrm>
          <a:prstGeom prst="rect">
            <a:avLst/>
          </a:prstGeom>
          <a:noFill/>
          <a:extLst>
            <a:ext uri="{909E8E84-426E-40DD-AFC4-6F175D3DCCD1}">
              <a14:hiddenFill xmlns:a14="http://schemas.microsoft.com/office/drawing/2010/main">
                <a:solidFill>
                  <a:srgbClr val="FFFFFF"/>
                </a:solidFill>
              </a14:hiddenFill>
            </a:ext>
          </a:extLst>
        </p:spPr>
      </p:pic>
      <p:pic>
        <p:nvPicPr>
          <p:cNvPr id="6" name="Video 5">
            <a:hlinkClick r:id="" action="ppaction://media"/>
            <a:extLst>
              <a:ext uri="{FF2B5EF4-FFF2-40B4-BE49-F238E27FC236}">
                <a16:creationId xmlns:a16="http://schemas.microsoft.com/office/drawing/2014/main" id="{DF076A2B-3532-6284-9D61-AEA44912E0E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11937783" y="6699114"/>
            <a:ext cx="254216" cy="158885"/>
          </a:xfrm>
          <a:prstGeom prst="rect">
            <a:avLst/>
          </a:prstGeom>
        </p:spPr>
      </p:pic>
    </p:spTree>
    <p:extLst>
      <p:ext uri="{BB962C8B-B14F-4D97-AF65-F5344CB8AC3E}">
        <p14:creationId xmlns:p14="http://schemas.microsoft.com/office/powerpoint/2010/main" val="994692307"/>
      </p:ext>
    </p:extLst>
  </p:cSld>
  <p:clrMapOvr>
    <a:masterClrMapping/>
  </p:clrMapOvr>
  <mc:AlternateContent xmlns:mc="http://schemas.openxmlformats.org/markup-compatibility/2006" xmlns:p14="http://schemas.microsoft.com/office/powerpoint/2010/main">
    <mc:Choice Requires="p14">
      <p:transition spd="slow" p14:dur="2000" advTm="36586"/>
    </mc:Choice>
    <mc:Fallback xmlns="">
      <p:transition spd="slow" advTm="36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82E"/>
      </a:dk2>
      <a:lt2>
        <a:srgbClr val="C2F5FC"/>
      </a:lt2>
      <a:accent1>
        <a:srgbClr val="4091F3"/>
      </a:accent1>
      <a:accent2>
        <a:srgbClr val="8BBCF1"/>
      </a:accent2>
      <a:accent3>
        <a:srgbClr val="CB6A6A"/>
      </a:accent3>
      <a:accent4>
        <a:srgbClr val="C567AF"/>
      </a:accent4>
      <a:accent5>
        <a:srgbClr val="A684F9"/>
      </a:accent5>
      <a:accent6>
        <a:srgbClr val="A9ACEE"/>
      </a:accent6>
      <a:hlink>
        <a:srgbClr val="6D9CC5"/>
      </a:hlink>
      <a:folHlink>
        <a:srgbClr val="6D82A0"/>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178B2DAB-5DDE-4060-A857-D2E1CDA925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1A58F8887E11449C57CC0A69733467" ma:contentTypeVersion="5" ma:contentTypeDescription="Create a new document." ma:contentTypeScope="" ma:versionID="cd1f44dfa16027b5112c9dbbb5563932">
  <xsd:schema xmlns:xsd="http://www.w3.org/2001/XMLSchema" xmlns:xs="http://www.w3.org/2001/XMLSchema" xmlns:p="http://schemas.microsoft.com/office/2006/metadata/properties" xmlns:ns3="58ec83f0-8cea-4604-b16d-d217c216611a" targetNamespace="http://schemas.microsoft.com/office/2006/metadata/properties" ma:root="true" ma:fieldsID="6d58616f07b36e91590d63e47ae4afee" ns3:_="">
    <xsd:import namespace="58ec83f0-8cea-4604-b16d-d217c216611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ec83f0-8cea-4604-b16d-d217c21661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4DC17D1-B6A4-4783-A06B-0876744E3FC8}">
  <ds:schemaRefs>
    <ds:schemaRef ds:uri="58ec83f0-8cea-4604-b16d-d217c21661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7EF253A-F358-4D31-86B9-D8D6FE7DC41B}">
  <ds:schemaRefs>
    <ds:schemaRef ds:uri="http://schemas.microsoft.com/sharepoint/v3/contenttype/forms"/>
  </ds:schemaRefs>
</ds:datastoreItem>
</file>

<file path=customXml/itemProps3.xml><?xml version="1.0" encoding="utf-8"?>
<ds:datastoreItem xmlns:ds="http://schemas.openxmlformats.org/officeDocument/2006/customXml" ds:itemID="{C6D35492-33E3-4654-B077-AEDBA0AC9D29}">
  <ds:schemaRefs>
    <ds:schemaRef ds:uri="http://schemas.microsoft.com/office/2006/metadata/properties"/>
    <ds:schemaRef ds:uri="http://purl.org/dc/elements/1.1/"/>
    <ds:schemaRef ds:uri="http://schemas.microsoft.com/office/2006/documentManagement/types"/>
    <ds:schemaRef ds:uri="http://www.w3.org/XML/1998/namespace"/>
    <ds:schemaRef ds:uri="http://purl.org/dc/dcmitype/"/>
    <ds:schemaRef ds:uri="http://purl.org/dc/terms/"/>
    <ds:schemaRef ds:uri="http://schemas.openxmlformats.org/package/2006/metadata/core-properties"/>
    <ds:schemaRef ds:uri="http://schemas.microsoft.com/office/infopath/2007/PartnerControls"/>
    <ds:schemaRef ds:uri="58ec83f0-8cea-4604-b16d-d217c216611a"/>
  </ds:schemaRefs>
</ds:datastoreItem>
</file>

<file path=docProps/app.xml><?xml version="1.0" encoding="utf-8"?>
<Properties xmlns="http://schemas.openxmlformats.org/officeDocument/2006/extended-properties" xmlns:vt="http://schemas.openxmlformats.org/officeDocument/2006/docPropsVTypes">
  <TotalTime>0</TotalTime>
  <Words>3300</Words>
  <Application>Microsoft Office PowerPoint</Application>
  <PresentationFormat>Widescreen</PresentationFormat>
  <Paragraphs>450</Paragraphs>
  <Slides>45</Slides>
  <Notes>40</Notes>
  <HiddenSlides>0</HiddenSlides>
  <MMClips>44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MS Shell Dlg 2</vt:lpstr>
      <vt:lpstr>Wingdings</vt:lpstr>
      <vt:lpstr>Wingdings 3</vt:lpstr>
      <vt:lpstr>WordVisi_MSFontService</vt:lpstr>
      <vt:lpstr>Madison</vt:lpstr>
      <vt:lpstr>Live Bolt  Smart Door Lock</vt:lpstr>
      <vt:lpstr>Motivation</vt:lpstr>
      <vt:lpstr>Objectives</vt:lpstr>
      <vt:lpstr>Requirement Specifications  Security System</vt:lpstr>
      <vt:lpstr>Requirement Specifications  Access Control</vt:lpstr>
      <vt:lpstr>Requirement Specifications Application</vt:lpstr>
      <vt:lpstr>Requirement Specifications Design Feature</vt:lpstr>
      <vt:lpstr>Software Block Diagram</vt:lpstr>
      <vt:lpstr>Hardware Block Diagram</vt:lpstr>
      <vt:lpstr>Software Implementation</vt:lpstr>
      <vt:lpstr>Frontend Architecture (React Native)</vt:lpstr>
      <vt:lpstr>Backend Architecture (Node.js, Express, and MongoDB)</vt:lpstr>
      <vt:lpstr>User Authentication</vt:lpstr>
      <vt:lpstr>Account Creation/Recovery</vt:lpstr>
      <vt:lpstr>User Experience</vt:lpstr>
      <vt:lpstr>Database</vt:lpstr>
      <vt:lpstr>Facial and Phrase Recognition</vt:lpstr>
      <vt:lpstr>Selection of Parts</vt:lpstr>
      <vt:lpstr>Deadbolt Lock</vt:lpstr>
      <vt:lpstr>MCU</vt:lpstr>
      <vt:lpstr>MCU – Raspberry Pi</vt:lpstr>
      <vt:lpstr>MCU – ESP-12F</vt:lpstr>
      <vt:lpstr>MCU - ATMega32</vt:lpstr>
      <vt:lpstr>Raspberry Pi Microphone</vt:lpstr>
      <vt:lpstr>IR Sensor</vt:lpstr>
      <vt:lpstr>NFC Module</vt:lpstr>
      <vt:lpstr>Arducam Camera Module</vt:lpstr>
      <vt:lpstr>Arduino Keypad</vt:lpstr>
      <vt:lpstr>PCB and Schematic</vt:lpstr>
      <vt:lpstr>Security Circuit</vt:lpstr>
      <vt:lpstr>Security Circuit</vt:lpstr>
      <vt:lpstr>Security Circuit</vt:lpstr>
      <vt:lpstr>Lock Circuit</vt:lpstr>
      <vt:lpstr>Housing and CAD Models</vt:lpstr>
      <vt:lpstr>Security Box</vt:lpstr>
      <vt:lpstr>Lock Box</vt:lpstr>
      <vt:lpstr>Knob Design</vt:lpstr>
      <vt:lpstr>Standards and Design Constraints</vt:lpstr>
      <vt:lpstr>Standards</vt:lpstr>
      <vt:lpstr>Constraints</vt:lpstr>
      <vt:lpstr>Administrative Content</vt:lpstr>
      <vt:lpstr>Division of Tasks</vt:lpstr>
      <vt:lpstr>Budget and Financing</vt:lpstr>
      <vt:lpstr>Project Progress</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Shaw</dc:creator>
  <cp:lastModifiedBy>Joel Shaw</cp:lastModifiedBy>
  <cp:revision>3</cp:revision>
  <dcterms:created xsi:type="dcterms:W3CDTF">2022-08-26T15:13:25Z</dcterms:created>
  <dcterms:modified xsi:type="dcterms:W3CDTF">2022-12-05T00:45:41Z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0x010100DE1A58F8887E11449C57CC0A69733467</vt:lpwstr>
  </property>
</Properties>
</file>